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7" r:id="rId3"/>
    <p:sldId id="264" r:id="rId4"/>
    <p:sldId id="265" r:id="rId5"/>
    <p:sldId id="262" r:id="rId6"/>
    <p:sldId id="261" r:id="rId7"/>
    <p:sldId id="266" r:id="rId8"/>
    <p:sldId id="267" r:id="rId9"/>
    <p:sldId id="260" r:id="rId10"/>
    <p:sldId id="268" r:id="rId11"/>
    <p:sldId id="269" r:id="rId12"/>
    <p:sldId id="259" r:id="rId13"/>
    <p:sldId id="270" r:id="rId14"/>
    <p:sldId id="271" r:id="rId15"/>
    <p:sldId id="272" r:id="rId16"/>
    <p:sldId id="263"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9A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86" d="100"/>
          <a:sy n="86" d="100"/>
        </p:scale>
        <p:origin x="126" y="198"/>
      </p:cViewPr>
      <p:guideLst>
        <p:guide orient="horz" pos="2183"/>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jpg>
</file>

<file path=ppt/media/image7.jp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B99FD0-1408-48F2-AA3D-4FB1028E629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36EEF7C0-0324-4E3F-AFD9-19C97C39CC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C168CB5-B691-444D-A26B-5BF37C67C81E}"/>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5" name="页脚占位符 4">
            <a:extLst>
              <a:ext uri="{FF2B5EF4-FFF2-40B4-BE49-F238E27FC236}">
                <a16:creationId xmlns:a16="http://schemas.microsoft.com/office/drawing/2014/main" id="{8D58D942-5357-4D11-8C50-71E27F9464B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035BB2-FA42-4FBD-945D-719EA9342115}"/>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3930815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7F69F8-5E19-498C-B121-949EABB9BDB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8CA2839-0724-432B-8429-07358CBBA36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E3C97A2-F2FD-44B2-9F93-EE6532E52B84}"/>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5" name="页脚占位符 4">
            <a:extLst>
              <a:ext uri="{FF2B5EF4-FFF2-40B4-BE49-F238E27FC236}">
                <a16:creationId xmlns:a16="http://schemas.microsoft.com/office/drawing/2014/main" id="{AD242B6C-BA84-4776-B39C-C11A0CFA374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C03F3FA-E7AC-42A4-806D-0E47413DBD8E}"/>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3194516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57A8E65-1CCB-40E6-9AE4-D149C116873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9141B36-0092-4AA1-B54B-60E30D381C57}"/>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57D402E-3F9B-4693-8A4F-90AC3AF9407B}"/>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5" name="页脚占位符 4">
            <a:extLst>
              <a:ext uri="{FF2B5EF4-FFF2-40B4-BE49-F238E27FC236}">
                <a16:creationId xmlns:a16="http://schemas.microsoft.com/office/drawing/2014/main" id="{CB82CEF0-23E9-43C1-9A8E-D4B7F5DA055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5EDDE32-CDDE-49B9-98FA-A326FC632006}"/>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1534758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FBC955-6618-4BC3-A5CF-D40FF99BC47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24A630E-50A8-489F-87D9-81A4013A636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104EF3E-80CE-4C4F-883A-AA5CA36E7884}"/>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5" name="页脚占位符 4">
            <a:extLst>
              <a:ext uri="{FF2B5EF4-FFF2-40B4-BE49-F238E27FC236}">
                <a16:creationId xmlns:a16="http://schemas.microsoft.com/office/drawing/2014/main" id="{16C9B5BB-6BC6-450E-971F-BAA67AAD4B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A85B80E-2A1A-4E72-BA3C-CD9C492FA078}"/>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2597859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0484A5-C4D1-41B9-A0D9-566C76FB5B0A}"/>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C2FA4387-5DFF-4A39-9B02-6DAC401EF7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784D453-4926-427A-B8F6-E0F6E42D7D83}"/>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5" name="页脚占位符 4">
            <a:extLst>
              <a:ext uri="{FF2B5EF4-FFF2-40B4-BE49-F238E27FC236}">
                <a16:creationId xmlns:a16="http://schemas.microsoft.com/office/drawing/2014/main" id="{E5C56482-EC2D-4184-B543-09927666F74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002E682-BDAE-4D7A-B0B0-BA3FAA0EAB0F}"/>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1560586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A8C47E-22FC-4952-A5F6-48D8DF27C29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091BEC9-4D49-45D7-9301-0E7688A9B86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49AC0F2B-DD6A-467F-B35F-BDB0C4DB9C7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220C4F60-F4DB-4114-B831-C7D60AF11C6E}"/>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6" name="页脚占位符 5">
            <a:extLst>
              <a:ext uri="{FF2B5EF4-FFF2-40B4-BE49-F238E27FC236}">
                <a16:creationId xmlns:a16="http://schemas.microsoft.com/office/drawing/2014/main" id="{DA82B529-C42A-416C-ACAB-B33F786143A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3672903-15E9-4561-98DB-CD6B05C4903C}"/>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3413209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F1CCF5-3CC2-4D77-8A6F-06A40988EE9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415193E-AFF9-435B-A408-96CE67884C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6A230B8-8666-4006-9FAD-551B329B5D8A}"/>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36D704A0-A2CA-45F2-AEA2-8EEACF8003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8B6B08E1-BD10-493E-894A-29AED0F8DB6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3D880E8D-6D72-4502-956C-6773D8E35C1C}"/>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8" name="页脚占位符 7">
            <a:extLst>
              <a:ext uri="{FF2B5EF4-FFF2-40B4-BE49-F238E27FC236}">
                <a16:creationId xmlns:a16="http://schemas.microsoft.com/office/drawing/2014/main" id="{66916475-E5E1-40D8-ACBA-60FD3EFCF3F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D8EFFB7-45B4-42C7-A656-0FFCA0D60D90}"/>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1103715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FB21F7-84FC-44F1-8FFB-39648F9F135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D1EDC3E-319F-4A11-BC7D-82CB85BA56E3}"/>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4" name="页脚占位符 3">
            <a:extLst>
              <a:ext uri="{FF2B5EF4-FFF2-40B4-BE49-F238E27FC236}">
                <a16:creationId xmlns:a16="http://schemas.microsoft.com/office/drawing/2014/main" id="{3FCC1F27-F40D-459E-BACC-D888EA00E1B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D433AAB-2028-4BEA-B744-6A36958C88BF}"/>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3199048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EBDC12D-5EB7-4AA9-AE86-40B866317404}"/>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3" name="页脚占位符 2">
            <a:extLst>
              <a:ext uri="{FF2B5EF4-FFF2-40B4-BE49-F238E27FC236}">
                <a16:creationId xmlns:a16="http://schemas.microsoft.com/office/drawing/2014/main" id="{C5FA3665-43C8-45EA-9EA1-7735C905E43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19C3D94-0BD5-4CF3-8AF3-C90297DEED2B}"/>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1544989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EB5E5E-9A7B-43D3-BB06-57BFF8DDCF0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CEA680F5-6B88-452F-B75D-47A7D1D34B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958AD713-7764-4F57-B4B7-93953E1F7D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F54134D-F9DA-4805-A871-BADD830001A5}"/>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6" name="页脚占位符 5">
            <a:extLst>
              <a:ext uri="{FF2B5EF4-FFF2-40B4-BE49-F238E27FC236}">
                <a16:creationId xmlns:a16="http://schemas.microsoft.com/office/drawing/2014/main" id="{6A1E2876-BF2A-4169-BEE9-30D9604C874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31CA917-3531-4D9B-B8B1-2F7B0FC18796}"/>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3507942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CCAB17-0010-4444-92B7-FF865532140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03B6B77-56BA-429C-9628-E07F265172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1402C1C-9D87-4106-BC28-97D3120E9E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29B6AB5-CBA9-4CAA-BFDE-5D897431DEB5}"/>
              </a:ext>
            </a:extLst>
          </p:cNvPr>
          <p:cNvSpPr>
            <a:spLocks noGrp="1"/>
          </p:cNvSpPr>
          <p:nvPr>
            <p:ph type="dt" sz="half" idx="10"/>
          </p:nvPr>
        </p:nvSpPr>
        <p:spPr/>
        <p:txBody>
          <a:bodyPr/>
          <a:lstStyle/>
          <a:p>
            <a:fld id="{2BBB8BB3-2C91-4051-A069-84D292B518E4}" type="datetimeFigureOut">
              <a:rPr lang="zh-CN" altLang="en-US" smtClean="0"/>
              <a:t>2020/10/22</a:t>
            </a:fld>
            <a:endParaRPr lang="zh-CN" altLang="en-US"/>
          </a:p>
        </p:txBody>
      </p:sp>
      <p:sp>
        <p:nvSpPr>
          <p:cNvPr id="6" name="页脚占位符 5">
            <a:extLst>
              <a:ext uri="{FF2B5EF4-FFF2-40B4-BE49-F238E27FC236}">
                <a16:creationId xmlns:a16="http://schemas.microsoft.com/office/drawing/2014/main" id="{D2044A01-D243-49D2-980F-68D66B48648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5ABC760-C2EB-49D3-AD57-C0A336EB583D}"/>
              </a:ext>
            </a:extLst>
          </p:cNvPr>
          <p:cNvSpPr>
            <a:spLocks noGrp="1"/>
          </p:cNvSpPr>
          <p:nvPr>
            <p:ph type="sldNum" sz="quarter" idx="12"/>
          </p:nvPr>
        </p:nvSpPr>
        <p:spPr/>
        <p:txBody>
          <a:body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2518004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F922A43-69AC-4A31-A48E-1EDEBFAD5D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79C3AAC-37FB-4204-B02D-C6846D25B6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31D2CE4-3A46-4D52-9682-3E29BA0257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BB8BB3-2C91-4051-A069-84D292B518E4}" type="datetimeFigureOut">
              <a:rPr lang="zh-CN" altLang="en-US" smtClean="0"/>
              <a:t>2020/10/22</a:t>
            </a:fld>
            <a:endParaRPr lang="zh-CN" altLang="en-US"/>
          </a:p>
        </p:txBody>
      </p:sp>
      <p:sp>
        <p:nvSpPr>
          <p:cNvPr id="5" name="页脚占位符 4">
            <a:extLst>
              <a:ext uri="{FF2B5EF4-FFF2-40B4-BE49-F238E27FC236}">
                <a16:creationId xmlns:a16="http://schemas.microsoft.com/office/drawing/2014/main" id="{B8A83047-FF9E-4630-8641-18125A5D41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F7567F5-623B-41B0-B11F-F147533D5D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803F0A-FE82-42BF-B4E0-32EB75EB6BCB}" type="slidenum">
              <a:rPr lang="zh-CN" altLang="en-US" smtClean="0"/>
              <a:t>‹#›</a:t>
            </a:fld>
            <a:endParaRPr lang="zh-CN" altLang="en-US"/>
          </a:p>
        </p:txBody>
      </p:sp>
    </p:spTree>
    <p:extLst>
      <p:ext uri="{BB962C8B-B14F-4D97-AF65-F5344CB8AC3E}">
        <p14:creationId xmlns:p14="http://schemas.microsoft.com/office/powerpoint/2010/main" val="24452748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7.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7.jp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6F028374-FFCC-4E5A-A9B9-CA04EDE0AEF2}"/>
              </a:ext>
            </a:extLst>
          </p:cNvPr>
          <p:cNvPicPr>
            <a:picLocks noChangeAspect="1"/>
          </p:cNvPicPr>
          <p:nvPr/>
        </p:nvPicPr>
        <p:blipFill>
          <a:blip r:embed="rId2">
            <a:extLst>
              <a:ext uri="{28A0092B-C50C-407E-A947-70E740481C1C}">
                <a14:useLocalDpi xmlns:a14="http://schemas.microsoft.com/office/drawing/2010/main" val="0"/>
              </a:ext>
            </a:extLst>
          </a:blip>
          <a:srcRect l="21302" t="37265" r="21302"/>
          <a:stretch>
            <a:fillRect/>
          </a:stretch>
        </p:blipFill>
        <p:spPr>
          <a:xfrm>
            <a:off x="0" y="3428999"/>
            <a:ext cx="12192000" cy="3429001"/>
          </a:xfrm>
          <a:custGeom>
            <a:avLst/>
            <a:gdLst>
              <a:gd name="connsiteX0" fmla="*/ 0 w 12192000"/>
              <a:gd name="connsiteY0" fmla="*/ 0 h 4302370"/>
              <a:gd name="connsiteX1" fmla="*/ 70338 w 12192000"/>
              <a:gd name="connsiteY1" fmla="*/ 70338 h 4302370"/>
              <a:gd name="connsiteX2" fmla="*/ 117231 w 12192000"/>
              <a:gd name="connsiteY2" fmla="*/ 117231 h 4302370"/>
              <a:gd name="connsiteX3" fmla="*/ 304800 w 12192000"/>
              <a:gd name="connsiteY3" fmla="*/ 164123 h 4302370"/>
              <a:gd name="connsiteX4" fmla="*/ 445477 w 12192000"/>
              <a:gd name="connsiteY4" fmla="*/ 211015 h 4302370"/>
              <a:gd name="connsiteX5" fmla="*/ 656492 w 12192000"/>
              <a:gd name="connsiteY5" fmla="*/ 257907 h 4302370"/>
              <a:gd name="connsiteX6" fmla="*/ 890954 w 12192000"/>
              <a:gd name="connsiteY6" fmla="*/ 328246 h 4302370"/>
              <a:gd name="connsiteX7" fmla="*/ 1031631 w 12192000"/>
              <a:gd name="connsiteY7" fmla="*/ 375138 h 4302370"/>
              <a:gd name="connsiteX8" fmla="*/ 1312985 w 12192000"/>
              <a:gd name="connsiteY8" fmla="*/ 422031 h 4302370"/>
              <a:gd name="connsiteX9" fmla="*/ 1500554 w 12192000"/>
              <a:gd name="connsiteY9" fmla="*/ 468923 h 4302370"/>
              <a:gd name="connsiteX10" fmla="*/ 1641231 w 12192000"/>
              <a:gd name="connsiteY10" fmla="*/ 492369 h 4302370"/>
              <a:gd name="connsiteX11" fmla="*/ 1828800 w 12192000"/>
              <a:gd name="connsiteY11" fmla="*/ 515815 h 4302370"/>
              <a:gd name="connsiteX12" fmla="*/ 1946031 w 12192000"/>
              <a:gd name="connsiteY12" fmla="*/ 539261 h 4302370"/>
              <a:gd name="connsiteX13" fmla="*/ 2133600 w 12192000"/>
              <a:gd name="connsiteY13" fmla="*/ 562707 h 4302370"/>
              <a:gd name="connsiteX14" fmla="*/ 2438400 w 12192000"/>
              <a:gd name="connsiteY14" fmla="*/ 609600 h 4302370"/>
              <a:gd name="connsiteX15" fmla="*/ 2719754 w 12192000"/>
              <a:gd name="connsiteY15" fmla="*/ 633046 h 4302370"/>
              <a:gd name="connsiteX16" fmla="*/ 2930769 w 12192000"/>
              <a:gd name="connsiteY16" fmla="*/ 703384 h 4302370"/>
              <a:gd name="connsiteX17" fmla="*/ 3024554 w 12192000"/>
              <a:gd name="connsiteY17" fmla="*/ 726831 h 4302370"/>
              <a:gd name="connsiteX18" fmla="*/ 3212123 w 12192000"/>
              <a:gd name="connsiteY18" fmla="*/ 773723 h 4302370"/>
              <a:gd name="connsiteX19" fmla="*/ 3376246 w 12192000"/>
              <a:gd name="connsiteY19" fmla="*/ 844061 h 4302370"/>
              <a:gd name="connsiteX20" fmla="*/ 3493477 w 12192000"/>
              <a:gd name="connsiteY20" fmla="*/ 890954 h 4302370"/>
              <a:gd name="connsiteX21" fmla="*/ 3681046 w 12192000"/>
              <a:gd name="connsiteY21" fmla="*/ 937846 h 4302370"/>
              <a:gd name="connsiteX22" fmla="*/ 3938954 w 12192000"/>
              <a:gd name="connsiteY22" fmla="*/ 1031631 h 4302370"/>
              <a:gd name="connsiteX23" fmla="*/ 4056185 w 12192000"/>
              <a:gd name="connsiteY23" fmla="*/ 1055077 h 4302370"/>
              <a:gd name="connsiteX24" fmla="*/ 4243754 w 12192000"/>
              <a:gd name="connsiteY24" fmla="*/ 1101969 h 4302370"/>
              <a:gd name="connsiteX25" fmla="*/ 4407877 w 12192000"/>
              <a:gd name="connsiteY25" fmla="*/ 1125415 h 4302370"/>
              <a:gd name="connsiteX26" fmla="*/ 5040923 w 12192000"/>
              <a:gd name="connsiteY26" fmla="*/ 1195754 h 4302370"/>
              <a:gd name="connsiteX27" fmla="*/ 5814646 w 12192000"/>
              <a:gd name="connsiteY27" fmla="*/ 1266092 h 4302370"/>
              <a:gd name="connsiteX28" fmla="*/ 5931877 w 12192000"/>
              <a:gd name="connsiteY28" fmla="*/ 1289538 h 4302370"/>
              <a:gd name="connsiteX29" fmla="*/ 8651631 w 12192000"/>
              <a:gd name="connsiteY29" fmla="*/ 1266092 h 4302370"/>
              <a:gd name="connsiteX30" fmla="*/ 8932985 w 12192000"/>
              <a:gd name="connsiteY30" fmla="*/ 1219200 h 4302370"/>
              <a:gd name="connsiteX31" fmla="*/ 9308123 w 12192000"/>
              <a:gd name="connsiteY31" fmla="*/ 1195754 h 4302370"/>
              <a:gd name="connsiteX32" fmla="*/ 9542585 w 12192000"/>
              <a:gd name="connsiteY32" fmla="*/ 1148861 h 4302370"/>
              <a:gd name="connsiteX33" fmla="*/ 9847385 w 12192000"/>
              <a:gd name="connsiteY33" fmla="*/ 1101969 h 4302370"/>
              <a:gd name="connsiteX34" fmla="*/ 10081846 w 12192000"/>
              <a:gd name="connsiteY34" fmla="*/ 1078523 h 4302370"/>
              <a:gd name="connsiteX35" fmla="*/ 10222523 w 12192000"/>
              <a:gd name="connsiteY35" fmla="*/ 1055077 h 4302370"/>
              <a:gd name="connsiteX36" fmla="*/ 10339754 w 12192000"/>
              <a:gd name="connsiteY36" fmla="*/ 1031631 h 4302370"/>
              <a:gd name="connsiteX37" fmla="*/ 10761785 w 12192000"/>
              <a:gd name="connsiteY37" fmla="*/ 1008184 h 4302370"/>
              <a:gd name="connsiteX38" fmla="*/ 10949354 w 12192000"/>
              <a:gd name="connsiteY38" fmla="*/ 1031631 h 4302370"/>
              <a:gd name="connsiteX39" fmla="*/ 11066585 w 12192000"/>
              <a:gd name="connsiteY39" fmla="*/ 1055077 h 4302370"/>
              <a:gd name="connsiteX40" fmla="*/ 11207262 w 12192000"/>
              <a:gd name="connsiteY40" fmla="*/ 1078523 h 4302370"/>
              <a:gd name="connsiteX41" fmla="*/ 11371385 w 12192000"/>
              <a:gd name="connsiteY41" fmla="*/ 1101969 h 4302370"/>
              <a:gd name="connsiteX42" fmla="*/ 11582400 w 12192000"/>
              <a:gd name="connsiteY42" fmla="*/ 1148861 h 4302370"/>
              <a:gd name="connsiteX43" fmla="*/ 12020690 w 12192000"/>
              <a:gd name="connsiteY43" fmla="*/ 1172056 h 4302370"/>
              <a:gd name="connsiteX44" fmla="*/ 12192000 w 12192000"/>
              <a:gd name="connsiteY44" fmla="*/ 1177106 h 4302370"/>
              <a:gd name="connsiteX45" fmla="*/ 12192000 w 12192000"/>
              <a:gd name="connsiteY45" fmla="*/ 4302370 h 4302370"/>
              <a:gd name="connsiteX46" fmla="*/ 0 w 12192000"/>
              <a:gd name="connsiteY46" fmla="*/ 4302370 h 4302370"/>
              <a:gd name="connsiteX47" fmla="*/ 0 w 12192000"/>
              <a:gd name="connsiteY47" fmla="*/ 0 h 430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2000" h="4302370">
                <a:moveTo>
                  <a:pt x="0" y="0"/>
                </a:moveTo>
                <a:lnTo>
                  <a:pt x="70338" y="70338"/>
                </a:lnTo>
                <a:cubicBezTo>
                  <a:pt x="85969" y="85969"/>
                  <a:pt x="96260" y="110241"/>
                  <a:pt x="117231" y="117231"/>
                </a:cubicBezTo>
                <a:cubicBezTo>
                  <a:pt x="330649" y="188370"/>
                  <a:pt x="-6417" y="79246"/>
                  <a:pt x="304800" y="164123"/>
                </a:cubicBezTo>
                <a:cubicBezTo>
                  <a:pt x="352487" y="177128"/>
                  <a:pt x="397524" y="199027"/>
                  <a:pt x="445477" y="211015"/>
                </a:cubicBezTo>
                <a:cubicBezTo>
                  <a:pt x="577923" y="244126"/>
                  <a:pt x="507664" y="228141"/>
                  <a:pt x="656492" y="257907"/>
                </a:cubicBezTo>
                <a:cubicBezTo>
                  <a:pt x="835721" y="347522"/>
                  <a:pt x="657419" y="269863"/>
                  <a:pt x="890954" y="328246"/>
                </a:cubicBezTo>
                <a:cubicBezTo>
                  <a:pt x="938907" y="340234"/>
                  <a:pt x="982699" y="368148"/>
                  <a:pt x="1031631" y="375138"/>
                </a:cubicBezTo>
                <a:cubicBezTo>
                  <a:pt x="1152020" y="392336"/>
                  <a:pt x="1201550" y="396315"/>
                  <a:pt x="1312985" y="422031"/>
                </a:cubicBezTo>
                <a:cubicBezTo>
                  <a:pt x="1375782" y="436523"/>
                  <a:pt x="1436984" y="458328"/>
                  <a:pt x="1500554" y="468923"/>
                </a:cubicBezTo>
                <a:cubicBezTo>
                  <a:pt x="1547446" y="476738"/>
                  <a:pt x="1594170" y="485646"/>
                  <a:pt x="1641231" y="492369"/>
                </a:cubicBezTo>
                <a:cubicBezTo>
                  <a:pt x="1703607" y="501280"/>
                  <a:pt x="1766523" y="506234"/>
                  <a:pt x="1828800" y="515815"/>
                </a:cubicBezTo>
                <a:cubicBezTo>
                  <a:pt x="1868187" y="521875"/>
                  <a:pt x="1906644" y="533201"/>
                  <a:pt x="1946031" y="539261"/>
                </a:cubicBezTo>
                <a:cubicBezTo>
                  <a:pt x="2008308" y="548842"/>
                  <a:pt x="2071224" y="553796"/>
                  <a:pt x="2133600" y="562707"/>
                </a:cubicBezTo>
                <a:cubicBezTo>
                  <a:pt x="2235362" y="577245"/>
                  <a:pt x="2336337" y="597352"/>
                  <a:pt x="2438400" y="609600"/>
                </a:cubicBezTo>
                <a:cubicBezTo>
                  <a:pt x="2531839" y="620813"/>
                  <a:pt x="2625969" y="625231"/>
                  <a:pt x="2719754" y="633046"/>
                </a:cubicBezTo>
                <a:cubicBezTo>
                  <a:pt x="2944491" y="689230"/>
                  <a:pt x="2665910" y="615097"/>
                  <a:pt x="2930769" y="703384"/>
                </a:cubicBezTo>
                <a:cubicBezTo>
                  <a:pt x="2961339" y="713574"/>
                  <a:pt x="2993570" y="717978"/>
                  <a:pt x="3024554" y="726831"/>
                </a:cubicBezTo>
                <a:cubicBezTo>
                  <a:pt x="3192768" y="774893"/>
                  <a:pt x="2973797" y="726058"/>
                  <a:pt x="3212123" y="773723"/>
                </a:cubicBezTo>
                <a:cubicBezTo>
                  <a:pt x="3335755" y="856143"/>
                  <a:pt x="3224842" y="793592"/>
                  <a:pt x="3376246" y="844061"/>
                </a:cubicBezTo>
                <a:cubicBezTo>
                  <a:pt x="3416173" y="857370"/>
                  <a:pt x="3453251" y="878577"/>
                  <a:pt x="3493477" y="890954"/>
                </a:cubicBezTo>
                <a:cubicBezTo>
                  <a:pt x="3555074" y="909907"/>
                  <a:pt x="3621208" y="913911"/>
                  <a:pt x="3681046" y="937846"/>
                </a:cubicBezTo>
                <a:cubicBezTo>
                  <a:pt x="3741646" y="962086"/>
                  <a:pt x="3878759" y="1019592"/>
                  <a:pt x="3938954" y="1031631"/>
                </a:cubicBezTo>
                <a:cubicBezTo>
                  <a:pt x="3978031" y="1039446"/>
                  <a:pt x="4017355" y="1046116"/>
                  <a:pt x="4056185" y="1055077"/>
                </a:cubicBezTo>
                <a:cubicBezTo>
                  <a:pt x="4118982" y="1069568"/>
                  <a:pt x="4180558" y="1089330"/>
                  <a:pt x="4243754" y="1101969"/>
                </a:cubicBezTo>
                <a:cubicBezTo>
                  <a:pt x="4297944" y="1112807"/>
                  <a:pt x="4353078" y="1118267"/>
                  <a:pt x="4407877" y="1125415"/>
                </a:cubicBezTo>
                <a:cubicBezTo>
                  <a:pt x="4805307" y="1177253"/>
                  <a:pt x="4700919" y="1164843"/>
                  <a:pt x="5040923" y="1195754"/>
                </a:cubicBezTo>
                <a:cubicBezTo>
                  <a:pt x="5309887" y="1375061"/>
                  <a:pt x="5054522" y="1222657"/>
                  <a:pt x="5814646" y="1266092"/>
                </a:cubicBezTo>
                <a:cubicBezTo>
                  <a:pt x="5854432" y="1268365"/>
                  <a:pt x="5892800" y="1281723"/>
                  <a:pt x="5931877" y="1289538"/>
                </a:cubicBezTo>
                <a:lnTo>
                  <a:pt x="8651631" y="1266092"/>
                </a:lnTo>
                <a:cubicBezTo>
                  <a:pt x="9127935" y="1258410"/>
                  <a:pt x="8646762" y="1247822"/>
                  <a:pt x="8932985" y="1219200"/>
                </a:cubicBezTo>
                <a:cubicBezTo>
                  <a:pt x="9057653" y="1206733"/>
                  <a:pt x="9183077" y="1203569"/>
                  <a:pt x="9308123" y="1195754"/>
                </a:cubicBezTo>
                <a:cubicBezTo>
                  <a:pt x="9436052" y="1153110"/>
                  <a:pt x="9342450" y="1179651"/>
                  <a:pt x="9542585" y="1148861"/>
                </a:cubicBezTo>
                <a:cubicBezTo>
                  <a:pt x="9680383" y="1127661"/>
                  <a:pt x="9702915" y="1118965"/>
                  <a:pt x="9847385" y="1101969"/>
                </a:cubicBezTo>
                <a:cubicBezTo>
                  <a:pt x="9925390" y="1092792"/>
                  <a:pt x="10003909" y="1088265"/>
                  <a:pt x="10081846" y="1078523"/>
                </a:cubicBezTo>
                <a:cubicBezTo>
                  <a:pt x="10129018" y="1072627"/>
                  <a:pt x="10175751" y="1063581"/>
                  <a:pt x="10222523" y="1055077"/>
                </a:cubicBezTo>
                <a:cubicBezTo>
                  <a:pt x="10261731" y="1047948"/>
                  <a:pt x="10300053" y="1035083"/>
                  <a:pt x="10339754" y="1031631"/>
                </a:cubicBezTo>
                <a:cubicBezTo>
                  <a:pt x="10480118" y="1019425"/>
                  <a:pt x="10621108" y="1016000"/>
                  <a:pt x="10761785" y="1008184"/>
                </a:cubicBezTo>
                <a:cubicBezTo>
                  <a:pt x="10824308" y="1016000"/>
                  <a:pt x="10887077" y="1022050"/>
                  <a:pt x="10949354" y="1031631"/>
                </a:cubicBezTo>
                <a:cubicBezTo>
                  <a:pt x="10988741" y="1037691"/>
                  <a:pt x="11027377" y="1047948"/>
                  <a:pt x="11066585" y="1055077"/>
                </a:cubicBezTo>
                <a:cubicBezTo>
                  <a:pt x="11113357" y="1063581"/>
                  <a:pt x="11160276" y="1071294"/>
                  <a:pt x="11207262" y="1078523"/>
                </a:cubicBezTo>
                <a:cubicBezTo>
                  <a:pt x="11261882" y="1086926"/>
                  <a:pt x="11317013" y="1092083"/>
                  <a:pt x="11371385" y="1101969"/>
                </a:cubicBezTo>
                <a:cubicBezTo>
                  <a:pt x="11452965" y="1116802"/>
                  <a:pt x="11496477" y="1141701"/>
                  <a:pt x="11582400" y="1148861"/>
                </a:cubicBezTo>
                <a:cubicBezTo>
                  <a:pt x="11699587" y="1158627"/>
                  <a:pt x="11852874" y="1166169"/>
                  <a:pt x="12020690" y="1172056"/>
                </a:cubicBezTo>
                <a:lnTo>
                  <a:pt x="12192000" y="1177106"/>
                </a:lnTo>
                <a:lnTo>
                  <a:pt x="12192000" y="4302370"/>
                </a:lnTo>
                <a:lnTo>
                  <a:pt x="0" y="4302370"/>
                </a:lnTo>
                <a:lnTo>
                  <a:pt x="0" y="0"/>
                </a:lnTo>
                <a:close/>
              </a:path>
            </a:pathLst>
          </a:custGeom>
        </p:spPr>
      </p:pic>
      <p:pic>
        <p:nvPicPr>
          <p:cNvPr id="21" name="图片 20">
            <a:extLst>
              <a:ext uri="{FF2B5EF4-FFF2-40B4-BE49-F238E27FC236}">
                <a16:creationId xmlns:a16="http://schemas.microsoft.com/office/drawing/2014/main" id="{3401C7DD-CA66-48EC-978A-C6BE910783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8172" y="488800"/>
            <a:ext cx="2943828" cy="888849"/>
          </a:xfrm>
          <a:prstGeom prst="rect">
            <a:avLst/>
          </a:prstGeom>
        </p:spPr>
      </p:pic>
      <p:pic>
        <p:nvPicPr>
          <p:cNvPr id="23" name="图片 22">
            <a:extLst>
              <a:ext uri="{FF2B5EF4-FFF2-40B4-BE49-F238E27FC236}">
                <a16:creationId xmlns:a16="http://schemas.microsoft.com/office/drawing/2014/main" id="{EB2C40E4-1667-4AF2-89D1-522486400F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643468" y="381817"/>
            <a:ext cx="1115304" cy="1133293"/>
          </a:xfrm>
          <a:prstGeom prst="rect">
            <a:avLst/>
          </a:prstGeom>
        </p:spPr>
      </p:pic>
      <p:pic>
        <p:nvPicPr>
          <p:cNvPr id="25" name="图片 24">
            <a:extLst>
              <a:ext uri="{FF2B5EF4-FFF2-40B4-BE49-F238E27FC236}">
                <a16:creationId xmlns:a16="http://schemas.microsoft.com/office/drawing/2014/main" id="{3C7C29DD-FD24-4533-B1EA-6B049613BA3E}"/>
              </a:ext>
            </a:extLst>
          </p:cNvPr>
          <p:cNvPicPr>
            <a:picLocks noChangeAspect="1"/>
          </p:cNvPicPr>
          <p:nvPr/>
        </p:nvPicPr>
        <p:blipFill rotWithShape="1">
          <a:blip r:embed="rId5">
            <a:extLst>
              <a:ext uri="{28A0092B-C50C-407E-A947-70E740481C1C}">
                <a14:useLocalDpi xmlns:a14="http://schemas.microsoft.com/office/drawing/2010/main" val="0"/>
              </a:ext>
            </a:extLst>
          </a:blip>
          <a:srcRect l="38019" r="38875"/>
          <a:stretch/>
        </p:blipFill>
        <p:spPr>
          <a:xfrm>
            <a:off x="0" y="3634492"/>
            <a:ext cx="2880360" cy="3223509"/>
          </a:xfrm>
          <a:prstGeom prst="rect">
            <a:avLst/>
          </a:prstGeom>
        </p:spPr>
      </p:pic>
      <p:pic>
        <p:nvPicPr>
          <p:cNvPr id="29" name="图片 28">
            <a:extLst>
              <a:ext uri="{FF2B5EF4-FFF2-40B4-BE49-F238E27FC236}">
                <a16:creationId xmlns:a16="http://schemas.microsoft.com/office/drawing/2014/main" id="{9640B773-D76A-49E1-AFD4-24FFF348E7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74207" y="4289812"/>
            <a:ext cx="992797" cy="1366837"/>
          </a:xfrm>
          <a:prstGeom prst="rect">
            <a:avLst/>
          </a:prstGeom>
        </p:spPr>
      </p:pic>
      <p:sp>
        <p:nvSpPr>
          <p:cNvPr id="30" name="文本框 29">
            <a:extLst>
              <a:ext uri="{FF2B5EF4-FFF2-40B4-BE49-F238E27FC236}">
                <a16:creationId xmlns:a16="http://schemas.microsoft.com/office/drawing/2014/main" id="{DD07D187-35B1-4119-8F85-DE4E922A1F9B}"/>
              </a:ext>
            </a:extLst>
          </p:cNvPr>
          <p:cNvSpPr txBox="1"/>
          <p:nvPr/>
        </p:nvSpPr>
        <p:spPr>
          <a:xfrm>
            <a:off x="4999037" y="2455005"/>
            <a:ext cx="1107996" cy="2742954"/>
          </a:xfrm>
          <a:prstGeom prst="rect">
            <a:avLst/>
          </a:prstGeom>
          <a:noFill/>
        </p:spPr>
        <p:txBody>
          <a:bodyPr vert="eaVert" wrap="square" rtlCol="0">
            <a:spAutoFit/>
          </a:bodyPr>
          <a:lstStyle/>
          <a:p>
            <a:r>
              <a:rPr lang="zh-CN" altLang="en-US" sz="6000" dirty="0">
                <a:solidFill>
                  <a:schemeClr val="bg1"/>
                </a:solidFill>
                <a:latin typeface="方正启体简体" panose="03000509000000000000" pitchFamily="65" charset="-122"/>
                <a:ea typeface="方正启体简体" panose="03000509000000000000" pitchFamily="65" charset="-122"/>
              </a:rPr>
              <a:t>治愈系</a:t>
            </a:r>
          </a:p>
        </p:txBody>
      </p:sp>
      <p:sp>
        <p:nvSpPr>
          <p:cNvPr id="32" name="矩形 31">
            <a:extLst>
              <a:ext uri="{FF2B5EF4-FFF2-40B4-BE49-F238E27FC236}">
                <a16:creationId xmlns:a16="http://schemas.microsoft.com/office/drawing/2014/main" id="{65F03FDD-B75E-4255-8992-B75BA0489B5E}"/>
              </a:ext>
            </a:extLst>
          </p:cNvPr>
          <p:cNvSpPr/>
          <p:nvPr/>
        </p:nvSpPr>
        <p:spPr>
          <a:xfrm>
            <a:off x="6366039" y="2794805"/>
            <a:ext cx="553998" cy="2608903"/>
          </a:xfrm>
          <a:prstGeom prst="rect">
            <a:avLst/>
          </a:prstGeom>
          <a:noFill/>
        </p:spPr>
        <p:txBody>
          <a:bodyPr vert="eaVert" wrap="square">
            <a:spAutoFit/>
          </a:bodyPr>
          <a:lstStyle/>
          <a:p>
            <a:pPr>
              <a:lnSpc>
                <a:spcPct val="150000"/>
              </a:lnSpc>
            </a:pPr>
            <a:r>
              <a:rPr lang="en-US" altLang="zh-CN" sz="8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 legal persons</a:t>
            </a:r>
            <a:endParaRPr lang="zh-CN" altLang="en-US" sz="800" dirty="0">
              <a:solidFill>
                <a:schemeClr val="bg1"/>
              </a:solidFill>
              <a:latin typeface="华文细黑" panose="02010600040101010101" pitchFamily="2" charset="-122"/>
              <a:ea typeface="华文细黑" panose="02010600040101010101" pitchFamily="2" charset="-122"/>
              <a:cs typeface="+mn-lt"/>
              <a:sym typeface="Arial" panose="020B0604020202020204" pitchFamily="34" charset="0"/>
            </a:endParaRPr>
          </a:p>
        </p:txBody>
      </p:sp>
      <p:sp>
        <p:nvSpPr>
          <p:cNvPr id="33" name="矩形 32">
            <a:extLst>
              <a:ext uri="{FF2B5EF4-FFF2-40B4-BE49-F238E27FC236}">
                <a16:creationId xmlns:a16="http://schemas.microsoft.com/office/drawing/2014/main" id="{F6D1EA33-ED04-4069-8AD2-ECDEF9334E38}"/>
              </a:ext>
            </a:extLst>
          </p:cNvPr>
          <p:cNvSpPr/>
          <p:nvPr/>
        </p:nvSpPr>
        <p:spPr>
          <a:xfrm>
            <a:off x="6048838" y="2794805"/>
            <a:ext cx="424732" cy="1659962"/>
          </a:xfrm>
          <a:prstGeom prst="rect">
            <a:avLst/>
          </a:prstGeom>
          <a:noFill/>
        </p:spPr>
        <p:txBody>
          <a:bodyPr vert="eaVert" wrap="square">
            <a:spAutoFit/>
          </a:bodyPr>
          <a:lstStyle/>
          <a:p>
            <a:pPr algn="dist">
              <a:lnSpc>
                <a:spcPct val="130000"/>
              </a:lnSpc>
            </a:pPr>
            <a:r>
              <a:rPr lang="zh-CN" altLang="en-US" sz="1200" dirty="0">
                <a:solidFill>
                  <a:schemeClr val="bg1"/>
                </a:solidFill>
                <a:latin typeface="幼圆" panose="02010509060101010101" pitchFamily="49" charset="-122"/>
                <a:ea typeface="幼圆" panose="02010509060101010101" pitchFamily="49" charset="-122"/>
                <a:cs typeface="+mn-lt"/>
                <a:sym typeface="Arial" panose="020B0604020202020204" pitchFamily="34" charset="0"/>
              </a:rPr>
              <a:t>清新文艺通用模板</a:t>
            </a:r>
          </a:p>
        </p:txBody>
      </p:sp>
      <p:sp>
        <p:nvSpPr>
          <p:cNvPr id="34" name="文本框 33">
            <a:extLst>
              <a:ext uri="{FF2B5EF4-FFF2-40B4-BE49-F238E27FC236}">
                <a16:creationId xmlns:a16="http://schemas.microsoft.com/office/drawing/2014/main" id="{17D6E8A2-E007-4A3C-9F35-CE0D9987E79C}"/>
              </a:ext>
            </a:extLst>
          </p:cNvPr>
          <p:cNvSpPr txBox="1"/>
          <p:nvPr/>
        </p:nvSpPr>
        <p:spPr>
          <a:xfrm>
            <a:off x="5859638" y="1077618"/>
            <a:ext cx="1107996" cy="2742954"/>
          </a:xfrm>
          <a:prstGeom prst="rect">
            <a:avLst/>
          </a:prstGeom>
          <a:noFill/>
        </p:spPr>
        <p:txBody>
          <a:bodyPr vert="eaVert" wrap="square" rtlCol="0">
            <a:spAutoFit/>
          </a:bodyPr>
          <a:lstStyle/>
          <a:p>
            <a:r>
              <a:rPr lang="zh-CN" altLang="en-US" sz="6000" dirty="0">
                <a:solidFill>
                  <a:schemeClr val="bg1"/>
                </a:solidFill>
                <a:latin typeface="方正启体简体" panose="03000509000000000000" pitchFamily="65" charset="-122"/>
                <a:ea typeface="方正启体简体" panose="03000509000000000000" pitchFamily="65" charset="-122"/>
              </a:rPr>
              <a:t>清新</a:t>
            </a:r>
          </a:p>
        </p:txBody>
      </p:sp>
    </p:spTree>
    <p:extLst>
      <p:ext uri="{BB962C8B-B14F-4D97-AF65-F5344CB8AC3E}">
        <p14:creationId xmlns:p14="http://schemas.microsoft.com/office/powerpoint/2010/main" val="3084406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1E1DB73-CBFC-4DBC-AA55-FE83CF90FE65}"/>
              </a:ext>
            </a:extLst>
          </p:cNvPr>
          <p:cNvSpPr/>
          <p:nvPr/>
        </p:nvSpPr>
        <p:spPr>
          <a:xfrm>
            <a:off x="0" y="0"/>
            <a:ext cx="12192000" cy="792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9282F1BD-BB0B-47FC-AA42-8C65F26E4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1092" y="123040"/>
            <a:ext cx="2943828" cy="888849"/>
          </a:xfrm>
          <a:prstGeom prst="rect">
            <a:avLst/>
          </a:prstGeom>
        </p:spPr>
      </p:pic>
      <p:pic>
        <p:nvPicPr>
          <p:cNvPr id="22" name="图片 21">
            <a:extLst>
              <a:ext uri="{FF2B5EF4-FFF2-40B4-BE49-F238E27FC236}">
                <a16:creationId xmlns:a16="http://schemas.microsoft.com/office/drawing/2014/main" id="{BEC748E2-B3FB-4D97-8584-9DB079CC7F3E}"/>
              </a:ext>
            </a:extLst>
          </p:cNvPr>
          <p:cNvPicPr>
            <a:picLocks noChangeAspect="1"/>
          </p:cNvPicPr>
          <p:nvPr/>
        </p:nvPicPr>
        <p:blipFill>
          <a:blip r:embed="rId3">
            <a:extLst>
              <a:ext uri="{28A0092B-C50C-407E-A947-70E740481C1C}">
                <a14:useLocalDpi xmlns:a14="http://schemas.microsoft.com/office/drawing/2010/main" val="0"/>
              </a:ext>
            </a:extLst>
          </a:blip>
          <a:srcRect l="49900" t="66263" r="35034" b="8309"/>
          <a:stretch>
            <a:fillRect/>
          </a:stretch>
        </p:blipFill>
        <p:spPr>
          <a:xfrm>
            <a:off x="-827127" y="-253660"/>
            <a:ext cx="3200400" cy="1389888"/>
          </a:xfrm>
          <a:custGeom>
            <a:avLst/>
            <a:gdLst>
              <a:gd name="connsiteX0" fmla="*/ 2292096 w 3200400"/>
              <a:gd name="connsiteY0" fmla="*/ 0 h 1389888"/>
              <a:gd name="connsiteX1" fmla="*/ 2651760 w 3200400"/>
              <a:gd name="connsiteY1" fmla="*/ 54864 h 1389888"/>
              <a:gd name="connsiteX2" fmla="*/ 3029712 w 3200400"/>
              <a:gd name="connsiteY2" fmla="*/ 237744 h 1389888"/>
              <a:gd name="connsiteX3" fmla="*/ 3188208 w 3200400"/>
              <a:gd name="connsiteY3" fmla="*/ 408432 h 1389888"/>
              <a:gd name="connsiteX4" fmla="*/ 3200400 w 3200400"/>
              <a:gd name="connsiteY4" fmla="*/ 585216 h 1389888"/>
              <a:gd name="connsiteX5" fmla="*/ 3182112 w 3200400"/>
              <a:gd name="connsiteY5" fmla="*/ 658368 h 1389888"/>
              <a:gd name="connsiteX6" fmla="*/ 3157728 w 3200400"/>
              <a:gd name="connsiteY6" fmla="*/ 682752 h 1389888"/>
              <a:gd name="connsiteX7" fmla="*/ 3115056 w 3200400"/>
              <a:gd name="connsiteY7" fmla="*/ 694944 h 1389888"/>
              <a:gd name="connsiteX8" fmla="*/ 3090672 w 3200400"/>
              <a:gd name="connsiteY8" fmla="*/ 707136 h 1389888"/>
              <a:gd name="connsiteX9" fmla="*/ 3072384 w 3200400"/>
              <a:gd name="connsiteY9" fmla="*/ 713232 h 1389888"/>
              <a:gd name="connsiteX10" fmla="*/ 2919984 w 3200400"/>
              <a:gd name="connsiteY10" fmla="*/ 737616 h 1389888"/>
              <a:gd name="connsiteX11" fmla="*/ 2767584 w 3200400"/>
              <a:gd name="connsiteY11" fmla="*/ 780288 h 1389888"/>
              <a:gd name="connsiteX12" fmla="*/ 2731008 w 3200400"/>
              <a:gd name="connsiteY12" fmla="*/ 829056 h 1389888"/>
              <a:gd name="connsiteX13" fmla="*/ 2706624 w 3200400"/>
              <a:gd name="connsiteY13" fmla="*/ 853440 h 1389888"/>
              <a:gd name="connsiteX14" fmla="*/ 2688336 w 3200400"/>
              <a:gd name="connsiteY14" fmla="*/ 902208 h 1389888"/>
              <a:gd name="connsiteX15" fmla="*/ 2657856 w 3200400"/>
              <a:gd name="connsiteY15" fmla="*/ 950976 h 1389888"/>
              <a:gd name="connsiteX16" fmla="*/ 2645664 w 3200400"/>
              <a:gd name="connsiteY16" fmla="*/ 969264 h 1389888"/>
              <a:gd name="connsiteX17" fmla="*/ 2615184 w 3200400"/>
              <a:gd name="connsiteY17" fmla="*/ 1018032 h 1389888"/>
              <a:gd name="connsiteX18" fmla="*/ 2596896 w 3200400"/>
              <a:gd name="connsiteY18" fmla="*/ 1036320 h 1389888"/>
              <a:gd name="connsiteX19" fmla="*/ 2560320 w 3200400"/>
              <a:gd name="connsiteY19" fmla="*/ 1072896 h 1389888"/>
              <a:gd name="connsiteX20" fmla="*/ 2493264 w 3200400"/>
              <a:gd name="connsiteY20" fmla="*/ 1109472 h 1389888"/>
              <a:gd name="connsiteX21" fmla="*/ 2474976 w 3200400"/>
              <a:gd name="connsiteY21" fmla="*/ 1115568 h 1389888"/>
              <a:gd name="connsiteX22" fmla="*/ 2450592 w 3200400"/>
              <a:gd name="connsiteY22" fmla="*/ 1133856 h 1389888"/>
              <a:gd name="connsiteX23" fmla="*/ 2432304 w 3200400"/>
              <a:gd name="connsiteY23" fmla="*/ 1152144 h 1389888"/>
              <a:gd name="connsiteX24" fmla="*/ 2426208 w 3200400"/>
              <a:gd name="connsiteY24" fmla="*/ 1176528 h 1389888"/>
              <a:gd name="connsiteX25" fmla="*/ 2407920 w 3200400"/>
              <a:gd name="connsiteY25" fmla="*/ 1200912 h 1389888"/>
              <a:gd name="connsiteX26" fmla="*/ 2401824 w 3200400"/>
              <a:gd name="connsiteY26" fmla="*/ 1219200 h 1389888"/>
              <a:gd name="connsiteX27" fmla="*/ 2389632 w 3200400"/>
              <a:gd name="connsiteY27" fmla="*/ 1255776 h 1389888"/>
              <a:gd name="connsiteX28" fmla="*/ 2377440 w 3200400"/>
              <a:gd name="connsiteY28" fmla="*/ 1274064 h 1389888"/>
              <a:gd name="connsiteX29" fmla="*/ 2322576 w 3200400"/>
              <a:gd name="connsiteY29" fmla="*/ 1322832 h 1389888"/>
              <a:gd name="connsiteX30" fmla="*/ 2286000 w 3200400"/>
              <a:gd name="connsiteY30" fmla="*/ 1328928 h 1389888"/>
              <a:gd name="connsiteX31" fmla="*/ 2243328 w 3200400"/>
              <a:gd name="connsiteY31" fmla="*/ 1347216 h 1389888"/>
              <a:gd name="connsiteX32" fmla="*/ 2176272 w 3200400"/>
              <a:gd name="connsiteY32" fmla="*/ 1365504 h 1389888"/>
              <a:gd name="connsiteX33" fmla="*/ 2103120 w 3200400"/>
              <a:gd name="connsiteY33" fmla="*/ 1383792 h 1389888"/>
              <a:gd name="connsiteX34" fmla="*/ 1889760 w 3200400"/>
              <a:gd name="connsiteY34" fmla="*/ 1389888 h 1389888"/>
              <a:gd name="connsiteX35" fmla="*/ 1804416 w 3200400"/>
              <a:gd name="connsiteY35" fmla="*/ 1377696 h 1389888"/>
              <a:gd name="connsiteX36" fmla="*/ 1767840 w 3200400"/>
              <a:gd name="connsiteY36" fmla="*/ 1341120 h 1389888"/>
              <a:gd name="connsiteX37" fmla="*/ 1737360 w 3200400"/>
              <a:gd name="connsiteY37" fmla="*/ 1304544 h 1389888"/>
              <a:gd name="connsiteX38" fmla="*/ 1639824 w 3200400"/>
              <a:gd name="connsiteY38" fmla="*/ 1286256 h 1389888"/>
              <a:gd name="connsiteX39" fmla="*/ 1603248 w 3200400"/>
              <a:gd name="connsiteY39" fmla="*/ 1298448 h 1389888"/>
              <a:gd name="connsiteX40" fmla="*/ 1578864 w 3200400"/>
              <a:gd name="connsiteY40" fmla="*/ 1304544 h 1389888"/>
              <a:gd name="connsiteX41" fmla="*/ 1420368 w 3200400"/>
              <a:gd name="connsiteY41" fmla="*/ 1322832 h 1389888"/>
              <a:gd name="connsiteX42" fmla="*/ 1359408 w 3200400"/>
              <a:gd name="connsiteY42" fmla="*/ 1335024 h 1389888"/>
              <a:gd name="connsiteX43" fmla="*/ 1317101 w 3200400"/>
              <a:gd name="connsiteY43" fmla="*/ 1341906 h 1389888"/>
              <a:gd name="connsiteX44" fmla="*/ 1314800 w 3200400"/>
              <a:gd name="connsiteY44" fmla="*/ 1342091 h 1389888"/>
              <a:gd name="connsiteX45" fmla="*/ 1316763 w 3200400"/>
              <a:gd name="connsiteY45" fmla="*/ 1341337 h 1389888"/>
              <a:gd name="connsiteX46" fmla="*/ 1312134 w 3200400"/>
              <a:gd name="connsiteY46" fmla="*/ 1342306 h 1389888"/>
              <a:gd name="connsiteX47" fmla="*/ 1314800 w 3200400"/>
              <a:gd name="connsiteY47" fmla="*/ 1342091 h 1389888"/>
              <a:gd name="connsiteX48" fmla="*/ 1312258 w 3200400"/>
              <a:gd name="connsiteY48" fmla="*/ 1343068 h 1389888"/>
              <a:gd name="connsiteX49" fmla="*/ 1298448 w 3200400"/>
              <a:gd name="connsiteY49" fmla="*/ 1347216 h 1389888"/>
              <a:gd name="connsiteX50" fmla="*/ 1274064 w 3200400"/>
              <a:gd name="connsiteY50" fmla="*/ 1353312 h 1389888"/>
              <a:gd name="connsiteX51" fmla="*/ 1237488 w 3200400"/>
              <a:gd name="connsiteY51" fmla="*/ 1377696 h 1389888"/>
              <a:gd name="connsiteX52" fmla="*/ 1121664 w 3200400"/>
              <a:gd name="connsiteY52" fmla="*/ 1383792 h 1389888"/>
              <a:gd name="connsiteX53" fmla="*/ 1066800 w 3200400"/>
              <a:gd name="connsiteY53" fmla="*/ 1377696 h 1389888"/>
              <a:gd name="connsiteX54" fmla="*/ 1048512 w 3200400"/>
              <a:gd name="connsiteY54" fmla="*/ 1371600 h 1389888"/>
              <a:gd name="connsiteX55" fmla="*/ 1024128 w 3200400"/>
              <a:gd name="connsiteY55" fmla="*/ 1365504 h 1389888"/>
              <a:gd name="connsiteX56" fmla="*/ 1005840 w 3200400"/>
              <a:gd name="connsiteY56" fmla="*/ 1359408 h 1389888"/>
              <a:gd name="connsiteX57" fmla="*/ 963168 w 3200400"/>
              <a:gd name="connsiteY57" fmla="*/ 1341120 h 1389888"/>
              <a:gd name="connsiteX58" fmla="*/ 932688 w 3200400"/>
              <a:gd name="connsiteY58" fmla="*/ 1335024 h 1389888"/>
              <a:gd name="connsiteX59" fmla="*/ 890016 w 3200400"/>
              <a:gd name="connsiteY59" fmla="*/ 1328928 h 1389888"/>
              <a:gd name="connsiteX60" fmla="*/ 871728 w 3200400"/>
              <a:gd name="connsiteY60" fmla="*/ 1322832 h 1389888"/>
              <a:gd name="connsiteX61" fmla="*/ 780288 w 3200400"/>
              <a:gd name="connsiteY61" fmla="*/ 1310640 h 1389888"/>
              <a:gd name="connsiteX62" fmla="*/ 743712 w 3200400"/>
              <a:gd name="connsiteY62" fmla="*/ 1304544 h 1389888"/>
              <a:gd name="connsiteX63" fmla="*/ 670560 w 3200400"/>
              <a:gd name="connsiteY63" fmla="*/ 1292352 h 1389888"/>
              <a:gd name="connsiteX64" fmla="*/ 621792 w 3200400"/>
              <a:gd name="connsiteY64" fmla="*/ 1286256 h 1389888"/>
              <a:gd name="connsiteX65" fmla="*/ 579120 w 3200400"/>
              <a:gd name="connsiteY65" fmla="*/ 1274064 h 1389888"/>
              <a:gd name="connsiteX66" fmla="*/ 554736 w 3200400"/>
              <a:gd name="connsiteY66" fmla="*/ 1261872 h 1389888"/>
              <a:gd name="connsiteX67" fmla="*/ 536448 w 3200400"/>
              <a:gd name="connsiteY67" fmla="*/ 1255776 h 1389888"/>
              <a:gd name="connsiteX68" fmla="*/ 524256 w 3200400"/>
              <a:gd name="connsiteY68" fmla="*/ 1237488 h 1389888"/>
              <a:gd name="connsiteX69" fmla="*/ 487680 w 3200400"/>
              <a:gd name="connsiteY69" fmla="*/ 1219200 h 1389888"/>
              <a:gd name="connsiteX70" fmla="*/ 469392 w 3200400"/>
              <a:gd name="connsiteY70" fmla="*/ 1207008 h 1389888"/>
              <a:gd name="connsiteX71" fmla="*/ 451104 w 3200400"/>
              <a:gd name="connsiteY71" fmla="*/ 1200912 h 1389888"/>
              <a:gd name="connsiteX72" fmla="*/ 432816 w 3200400"/>
              <a:gd name="connsiteY72" fmla="*/ 1182624 h 1389888"/>
              <a:gd name="connsiteX73" fmla="*/ 365760 w 3200400"/>
              <a:gd name="connsiteY73" fmla="*/ 1164336 h 1389888"/>
              <a:gd name="connsiteX74" fmla="*/ 335280 w 3200400"/>
              <a:gd name="connsiteY74" fmla="*/ 1158240 h 1389888"/>
              <a:gd name="connsiteX75" fmla="*/ 280416 w 3200400"/>
              <a:gd name="connsiteY75" fmla="*/ 1139952 h 1389888"/>
              <a:gd name="connsiteX76" fmla="*/ 231648 w 3200400"/>
              <a:gd name="connsiteY76" fmla="*/ 1127760 h 1389888"/>
              <a:gd name="connsiteX77" fmla="*/ 213360 w 3200400"/>
              <a:gd name="connsiteY77" fmla="*/ 1121664 h 1389888"/>
              <a:gd name="connsiteX78" fmla="*/ 188976 w 3200400"/>
              <a:gd name="connsiteY78" fmla="*/ 1115568 h 1389888"/>
              <a:gd name="connsiteX79" fmla="*/ 170688 w 3200400"/>
              <a:gd name="connsiteY79" fmla="*/ 1109472 h 1389888"/>
              <a:gd name="connsiteX80" fmla="*/ 152400 w 3200400"/>
              <a:gd name="connsiteY80" fmla="*/ 1103376 h 1389888"/>
              <a:gd name="connsiteX81" fmla="*/ 115824 w 3200400"/>
              <a:gd name="connsiteY81" fmla="*/ 1091184 h 1389888"/>
              <a:gd name="connsiteX82" fmla="*/ 97536 w 3200400"/>
              <a:gd name="connsiteY82" fmla="*/ 1072896 h 1389888"/>
              <a:gd name="connsiteX83" fmla="*/ 79248 w 3200400"/>
              <a:gd name="connsiteY83" fmla="*/ 1060704 h 1389888"/>
              <a:gd name="connsiteX84" fmla="*/ 67056 w 3200400"/>
              <a:gd name="connsiteY84" fmla="*/ 1036320 h 1389888"/>
              <a:gd name="connsiteX85" fmla="*/ 54864 w 3200400"/>
              <a:gd name="connsiteY85" fmla="*/ 1018032 h 1389888"/>
              <a:gd name="connsiteX86" fmla="*/ 6096 w 3200400"/>
              <a:gd name="connsiteY86" fmla="*/ 938784 h 1389888"/>
              <a:gd name="connsiteX87" fmla="*/ 0 w 3200400"/>
              <a:gd name="connsiteY87" fmla="*/ 847344 h 1389888"/>
              <a:gd name="connsiteX88" fmla="*/ 16151 w 3200400"/>
              <a:gd name="connsiteY88" fmla="*/ 830994 h 1389888"/>
              <a:gd name="connsiteX89" fmla="*/ 20217 w 3200400"/>
              <a:gd name="connsiteY89" fmla="*/ 826699 h 1389888"/>
              <a:gd name="connsiteX90" fmla="*/ 16734 w 3200400"/>
              <a:gd name="connsiteY90" fmla="*/ 833453 h 1389888"/>
              <a:gd name="connsiteX91" fmla="*/ 36576 w 3200400"/>
              <a:gd name="connsiteY91" fmla="*/ 822960 h 1389888"/>
              <a:gd name="connsiteX92" fmla="*/ 54864 w 3200400"/>
              <a:gd name="connsiteY92" fmla="*/ 804672 h 1389888"/>
              <a:gd name="connsiteX93" fmla="*/ 91440 w 3200400"/>
              <a:gd name="connsiteY93" fmla="*/ 792480 h 1389888"/>
              <a:gd name="connsiteX94" fmla="*/ 128016 w 3200400"/>
              <a:gd name="connsiteY94" fmla="*/ 755904 h 1389888"/>
              <a:gd name="connsiteX95" fmla="*/ 146304 w 3200400"/>
              <a:gd name="connsiteY95" fmla="*/ 743712 h 1389888"/>
              <a:gd name="connsiteX96" fmla="*/ 164592 w 3200400"/>
              <a:gd name="connsiteY96" fmla="*/ 725424 h 1389888"/>
              <a:gd name="connsiteX97" fmla="*/ 219456 w 3200400"/>
              <a:gd name="connsiteY97" fmla="*/ 694944 h 1389888"/>
              <a:gd name="connsiteX98" fmla="*/ 286512 w 3200400"/>
              <a:gd name="connsiteY98" fmla="*/ 670560 h 1389888"/>
              <a:gd name="connsiteX99" fmla="*/ 310896 w 3200400"/>
              <a:gd name="connsiteY99" fmla="*/ 658368 h 1389888"/>
              <a:gd name="connsiteX100" fmla="*/ 365760 w 3200400"/>
              <a:gd name="connsiteY100" fmla="*/ 646176 h 1389888"/>
              <a:gd name="connsiteX101" fmla="*/ 384048 w 3200400"/>
              <a:gd name="connsiteY101" fmla="*/ 640080 h 1389888"/>
              <a:gd name="connsiteX102" fmla="*/ 414528 w 3200400"/>
              <a:gd name="connsiteY102" fmla="*/ 633984 h 1389888"/>
              <a:gd name="connsiteX103" fmla="*/ 438912 w 3200400"/>
              <a:gd name="connsiteY103" fmla="*/ 621792 h 1389888"/>
              <a:gd name="connsiteX104" fmla="*/ 457200 w 3200400"/>
              <a:gd name="connsiteY104" fmla="*/ 615696 h 1389888"/>
              <a:gd name="connsiteX105" fmla="*/ 487680 w 3200400"/>
              <a:gd name="connsiteY105" fmla="*/ 579120 h 1389888"/>
              <a:gd name="connsiteX106" fmla="*/ 505968 w 3200400"/>
              <a:gd name="connsiteY106" fmla="*/ 554736 h 1389888"/>
              <a:gd name="connsiteX107" fmla="*/ 512064 w 3200400"/>
              <a:gd name="connsiteY107" fmla="*/ 524256 h 1389888"/>
              <a:gd name="connsiteX108" fmla="*/ 530352 w 3200400"/>
              <a:gd name="connsiteY108" fmla="*/ 487680 h 1389888"/>
              <a:gd name="connsiteX109" fmla="*/ 560832 w 3200400"/>
              <a:gd name="connsiteY109" fmla="*/ 420624 h 1389888"/>
              <a:gd name="connsiteX110" fmla="*/ 585216 w 3200400"/>
              <a:gd name="connsiteY110" fmla="*/ 371856 h 1389888"/>
              <a:gd name="connsiteX111" fmla="*/ 591312 w 3200400"/>
              <a:gd name="connsiteY111" fmla="*/ 347472 h 1389888"/>
              <a:gd name="connsiteX112" fmla="*/ 603504 w 3200400"/>
              <a:gd name="connsiteY112" fmla="*/ 323088 h 1389888"/>
              <a:gd name="connsiteX113" fmla="*/ 615696 w 3200400"/>
              <a:gd name="connsiteY113" fmla="*/ 292608 h 1389888"/>
              <a:gd name="connsiteX114" fmla="*/ 633984 w 3200400"/>
              <a:gd name="connsiteY114" fmla="*/ 280416 h 1389888"/>
              <a:gd name="connsiteX115" fmla="*/ 652272 w 3200400"/>
              <a:gd name="connsiteY115" fmla="*/ 249936 h 1389888"/>
              <a:gd name="connsiteX116" fmla="*/ 694944 w 3200400"/>
              <a:gd name="connsiteY116" fmla="*/ 207264 h 1389888"/>
              <a:gd name="connsiteX117" fmla="*/ 743712 w 3200400"/>
              <a:gd name="connsiteY117" fmla="*/ 170688 h 1389888"/>
              <a:gd name="connsiteX118" fmla="*/ 780288 w 3200400"/>
              <a:gd name="connsiteY118" fmla="*/ 146304 h 1389888"/>
              <a:gd name="connsiteX119" fmla="*/ 822960 w 3200400"/>
              <a:gd name="connsiteY119" fmla="*/ 134112 h 1389888"/>
              <a:gd name="connsiteX120" fmla="*/ 914400 w 3200400"/>
              <a:gd name="connsiteY120" fmla="*/ 121920 h 1389888"/>
              <a:gd name="connsiteX121" fmla="*/ 987552 w 3200400"/>
              <a:gd name="connsiteY121" fmla="*/ 109728 h 1389888"/>
              <a:gd name="connsiteX122" fmla="*/ 1365504 w 3200400"/>
              <a:gd name="connsiteY122" fmla="*/ 109728 h 1389888"/>
              <a:gd name="connsiteX123" fmla="*/ 1353312 w 3200400"/>
              <a:gd name="connsiteY123" fmla="*/ 91440 h 1389888"/>
              <a:gd name="connsiteX124" fmla="*/ 1420368 w 3200400"/>
              <a:gd name="connsiteY124" fmla="*/ 30480 h 1389888"/>
              <a:gd name="connsiteX125" fmla="*/ 1444752 w 3200400"/>
              <a:gd name="connsiteY125" fmla="*/ 24384 h 1389888"/>
              <a:gd name="connsiteX126" fmla="*/ 1499616 w 3200400"/>
              <a:gd name="connsiteY126" fmla="*/ 6096 h 1389888"/>
              <a:gd name="connsiteX127" fmla="*/ 2292096 w 3200400"/>
              <a:gd name="connsiteY127" fmla="*/ 0 h 138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200400" h="1389888">
                <a:moveTo>
                  <a:pt x="2292096" y="0"/>
                </a:moveTo>
                <a:cubicBezTo>
                  <a:pt x="2356158" y="8542"/>
                  <a:pt x="2587533" y="37023"/>
                  <a:pt x="2651760" y="54864"/>
                </a:cubicBezTo>
                <a:cubicBezTo>
                  <a:pt x="2757002" y="84098"/>
                  <a:pt x="2953644" y="188946"/>
                  <a:pt x="3029712" y="237744"/>
                </a:cubicBezTo>
                <a:cubicBezTo>
                  <a:pt x="3064792" y="260248"/>
                  <a:pt x="3173971" y="357416"/>
                  <a:pt x="3188208" y="408432"/>
                </a:cubicBezTo>
                <a:cubicBezTo>
                  <a:pt x="3204085" y="465326"/>
                  <a:pt x="3196336" y="526288"/>
                  <a:pt x="3200400" y="585216"/>
                </a:cubicBezTo>
                <a:cubicBezTo>
                  <a:pt x="3196956" y="605881"/>
                  <a:pt x="3193259" y="639790"/>
                  <a:pt x="3182112" y="658368"/>
                </a:cubicBezTo>
                <a:cubicBezTo>
                  <a:pt x="3176198" y="668225"/>
                  <a:pt x="3165856" y="674624"/>
                  <a:pt x="3157728" y="682752"/>
                </a:cubicBezTo>
                <a:cubicBezTo>
                  <a:pt x="3143504" y="686816"/>
                  <a:pt x="3128959" y="689889"/>
                  <a:pt x="3115056" y="694944"/>
                </a:cubicBezTo>
                <a:cubicBezTo>
                  <a:pt x="3106516" y="698050"/>
                  <a:pt x="3099025" y="703556"/>
                  <a:pt x="3090672" y="707136"/>
                </a:cubicBezTo>
                <a:cubicBezTo>
                  <a:pt x="3084766" y="709667"/>
                  <a:pt x="3078480" y="711200"/>
                  <a:pt x="3072384" y="713232"/>
                </a:cubicBezTo>
                <a:lnTo>
                  <a:pt x="2919984" y="737616"/>
                </a:lnTo>
                <a:cubicBezTo>
                  <a:pt x="2857997" y="747947"/>
                  <a:pt x="2828065" y="751826"/>
                  <a:pt x="2767584" y="780288"/>
                </a:cubicBezTo>
                <a:cubicBezTo>
                  <a:pt x="2750510" y="788323"/>
                  <a:pt x="2740548" y="816790"/>
                  <a:pt x="2731008" y="829056"/>
                </a:cubicBezTo>
                <a:cubicBezTo>
                  <a:pt x="2723951" y="838129"/>
                  <a:pt x="2713000" y="843876"/>
                  <a:pt x="2706624" y="853440"/>
                </a:cubicBezTo>
                <a:cubicBezTo>
                  <a:pt x="2701765" y="860729"/>
                  <a:pt x="2692185" y="890660"/>
                  <a:pt x="2688336" y="902208"/>
                </a:cubicBezTo>
                <a:cubicBezTo>
                  <a:pt x="2653369" y="948831"/>
                  <a:pt x="2684633" y="904116"/>
                  <a:pt x="2657856" y="950976"/>
                </a:cubicBezTo>
                <a:cubicBezTo>
                  <a:pt x="2654221" y="957337"/>
                  <a:pt x="2649547" y="963051"/>
                  <a:pt x="2645664" y="969264"/>
                </a:cubicBezTo>
                <a:cubicBezTo>
                  <a:pt x="2608902" y="1028084"/>
                  <a:pt x="2643041" y="976246"/>
                  <a:pt x="2615184" y="1018032"/>
                </a:cubicBezTo>
                <a:cubicBezTo>
                  <a:pt x="2610402" y="1025205"/>
                  <a:pt x="2602992" y="1030224"/>
                  <a:pt x="2596896" y="1036320"/>
                </a:cubicBezTo>
                <a:cubicBezTo>
                  <a:pt x="2584704" y="1048512"/>
                  <a:pt x="2573207" y="1061441"/>
                  <a:pt x="2560320" y="1072896"/>
                </a:cubicBezTo>
                <a:cubicBezTo>
                  <a:pt x="2546337" y="1085325"/>
                  <a:pt x="2500391" y="1106232"/>
                  <a:pt x="2493264" y="1109472"/>
                </a:cubicBezTo>
                <a:cubicBezTo>
                  <a:pt x="2487414" y="1112131"/>
                  <a:pt x="2480555" y="1112380"/>
                  <a:pt x="2474976" y="1115568"/>
                </a:cubicBezTo>
                <a:cubicBezTo>
                  <a:pt x="2466155" y="1120609"/>
                  <a:pt x="2458306" y="1127244"/>
                  <a:pt x="2450592" y="1133856"/>
                </a:cubicBezTo>
                <a:cubicBezTo>
                  <a:pt x="2444046" y="1139467"/>
                  <a:pt x="2436581" y="1144659"/>
                  <a:pt x="2432304" y="1152144"/>
                </a:cubicBezTo>
                <a:cubicBezTo>
                  <a:pt x="2428147" y="1159418"/>
                  <a:pt x="2428240" y="1168400"/>
                  <a:pt x="2426208" y="1176528"/>
                </a:cubicBezTo>
                <a:lnTo>
                  <a:pt x="2407920" y="1200912"/>
                </a:lnTo>
                <a:cubicBezTo>
                  <a:pt x="2404065" y="1206053"/>
                  <a:pt x="2403856" y="1213104"/>
                  <a:pt x="2401824" y="1219200"/>
                </a:cubicBezTo>
                <a:cubicBezTo>
                  <a:pt x="2397760" y="1231392"/>
                  <a:pt x="2394851" y="1244032"/>
                  <a:pt x="2389632" y="1255776"/>
                </a:cubicBezTo>
                <a:cubicBezTo>
                  <a:pt x="2386656" y="1262471"/>
                  <a:pt x="2381504" y="1267968"/>
                  <a:pt x="2377440" y="1274064"/>
                </a:cubicBezTo>
                <a:cubicBezTo>
                  <a:pt x="2360737" y="1299118"/>
                  <a:pt x="2344564" y="1308173"/>
                  <a:pt x="2322576" y="1322832"/>
                </a:cubicBezTo>
                <a:cubicBezTo>
                  <a:pt x="2310384" y="1324864"/>
                  <a:pt x="2298066" y="1326247"/>
                  <a:pt x="2286000" y="1328928"/>
                </a:cubicBezTo>
                <a:cubicBezTo>
                  <a:pt x="2269855" y="1332516"/>
                  <a:pt x="2258237" y="1339761"/>
                  <a:pt x="2243328" y="1347216"/>
                </a:cubicBezTo>
                <a:cubicBezTo>
                  <a:pt x="2222703" y="1357528"/>
                  <a:pt x="2198569" y="1361045"/>
                  <a:pt x="2176272" y="1365504"/>
                </a:cubicBezTo>
                <a:cubicBezTo>
                  <a:pt x="2125303" y="1375698"/>
                  <a:pt x="2154937" y="1381264"/>
                  <a:pt x="2103120" y="1383792"/>
                </a:cubicBezTo>
                <a:cubicBezTo>
                  <a:pt x="2032055" y="1387259"/>
                  <a:pt x="1960880" y="1387856"/>
                  <a:pt x="1889760" y="1389888"/>
                </a:cubicBezTo>
                <a:cubicBezTo>
                  <a:pt x="1837024" y="1381099"/>
                  <a:pt x="1865449" y="1385325"/>
                  <a:pt x="1804416" y="1377696"/>
                </a:cubicBezTo>
                <a:cubicBezTo>
                  <a:pt x="1787307" y="1375557"/>
                  <a:pt x="1779295" y="1354007"/>
                  <a:pt x="1767840" y="1341120"/>
                </a:cubicBezTo>
                <a:cubicBezTo>
                  <a:pt x="1740439" y="1310294"/>
                  <a:pt x="1773098" y="1334326"/>
                  <a:pt x="1737360" y="1304544"/>
                </a:cubicBezTo>
                <a:cubicBezTo>
                  <a:pt x="1705914" y="1278339"/>
                  <a:pt x="1694240" y="1290442"/>
                  <a:pt x="1639824" y="1286256"/>
                </a:cubicBezTo>
                <a:cubicBezTo>
                  <a:pt x="1639824" y="1286256"/>
                  <a:pt x="1615558" y="1294755"/>
                  <a:pt x="1603248" y="1298448"/>
                </a:cubicBezTo>
                <a:cubicBezTo>
                  <a:pt x="1595223" y="1300855"/>
                  <a:pt x="1587079" y="1302901"/>
                  <a:pt x="1578864" y="1304544"/>
                </a:cubicBezTo>
                <a:cubicBezTo>
                  <a:pt x="1527622" y="1314792"/>
                  <a:pt x="1469925" y="1317876"/>
                  <a:pt x="1420368" y="1322832"/>
                </a:cubicBezTo>
                <a:cubicBezTo>
                  <a:pt x="1399748" y="1324894"/>
                  <a:pt x="1379815" y="1331423"/>
                  <a:pt x="1359408" y="1335024"/>
                </a:cubicBezTo>
                <a:cubicBezTo>
                  <a:pt x="1335600" y="1339226"/>
                  <a:pt x="1323172" y="1341149"/>
                  <a:pt x="1317101" y="1341906"/>
                </a:cubicBezTo>
                <a:lnTo>
                  <a:pt x="1314800" y="1342091"/>
                </a:lnTo>
                <a:lnTo>
                  <a:pt x="1316763" y="1341337"/>
                </a:lnTo>
                <a:cubicBezTo>
                  <a:pt x="1317873" y="1340535"/>
                  <a:pt x="1310678" y="1342108"/>
                  <a:pt x="1312134" y="1342306"/>
                </a:cubicBezTo>
                <a:lnTo>
                  <a:pt x="1314800" y="1342091"/>
                </a:lnTo>
                <a:lnTo>
                  <a:pt x="1312258" y="1343068"/>
                </a:lnTo>
                <a:cubicBezTo>
                  <a:pt x="1309414" y="1344002"/>
                  <a:pt x="1305021" y="1345338"/>
                  <a:pt x="1298448" y="1347216"/>
                </a:cubicBezTo>
                <a:cubicBezTo>
                  <a:pt x="1290392" y="1349518"/>
                  <a:pt x="1281338" y="1349155"/>
                  <a:pt x="1274064" y="1353312"/>
                </a:cubicBezTo>
                <a:cubicBezTo>
                  <a:pt x="1248783" y="1367758"/>
                  <a:pt x="1265780" y="1375124"/>
                  <a:pt x="1237488" y="1377696"/>
                </a:cubicBezTo>
                <a:cubicBezTo>
                  <a:pt x="1198985" y="1381196"/>
                  <a:pt x="1160272" y="1381760"/>
                  <a:pt x="1121664" y="1383792"/>
                </a:cubicBezTo>
                <a:cubicBezTo>
                  <a:pt x="1103376" y="1381760"/>
                  <a:pt x="1084950" y="1380721"/>
                  <a:pt x="1066800" y="1377696"/>
                </a:cubicBezTo>
                <a:cubicBezTo>
                  <a:pt x="1060462" y="1376640"/>
                  <a:pt x="1054691" y="1373365"/>
                  <a:pt x="1048512" y="1371600"/>
                </a:cubicBezTo>
                <a:cubicBezTo>
                  <a:pt x="1040456" y="1369298"/>
                  <a:pt x="1032184" y="1367806"/>
                  <a:pt x="1024128" y="1365504"/>
                </a:cubicBezTo>
                <a:cubicBezTo>
                  <a:pt x="1017949" y="1363739"/>
                  <a:pt x="1012019" y="1361173"/>
                  <a:pt x="1005840" y="1359408"/>
                </a:cubicBezTo>
                <a:cubicBezTo>
                  <a:pt x="971396" y="1349567"/>
                  <a:pt x="991009" y="1359681"/>
                  <a:pt x="963168" y="1341120"/>
                </a:cubicBezTo>
                <a:cubicBezTo>
                  <a:pt x="953008" y="1339088"/>
                  <a:pt x="942908" y="1336727"/>
                  <a:pt x="932688" y="1335024"/>
                </a:cubicBezTo>
                <a:cubicBezTo>
                  <a:pt x="918515" y="1332662"/>
                  <a:pt x="904105" y="1331746"/>
                  <a:pt x="890016" y="1328928"/>
                </a:cubicBezTo>
                <a:cubicBezTo>
                  <a:pt x="883715" y="1327668"/>
                  <a:pt x="878001" y="1324226"/>
                  <a:pt x="871728" y="1322832"/>
                </a:cubicBezTo>
                <a:cubicBezTo>
                  <a:pt x="844365" y="1316751"/>
                  <a:pt x="806701" y="1313575"/>
                  <a:pt x="780288" y="1310640"/>
                </a:cubicBezTo>
                <a:cubicBezTo>
                  <a:pt x="768003" y="1309275"/>
                  <a:pt x="755904" y="1306576"/>
                  <a:pt x="743712" y="1304544"/>
                </a:cubicBezTo>
                <a:cubicBezTo>
                  <a:pt x="719328" y="1300480"/>
                  <a:pt x="695007" y="1296019"/>
                  <a:pt x="670560" y="1292352"/>
                </a:cubicBezTo>
                <a:cubicBezTo>
                  <a:pt x="654359" y="1289922"/>
                  <a:pt x="637952" y="1288949"/>
                  <a:pt x="621792" y="1286256"/>
                </a:cubicBezTo>
                <a:cubicBezTo>
                  <a:pt x="613355" y="1284850"/>
                  <a:pt x="588344" y="1278017"/>
                  <a:pt x="579120" y="1274064"/>
                </a:cubicBezTo>
                <a:cubicBezTo>
                  <a:pt x="570767" y="1270484"/>
                  <a:pt x="563089" y="1265452"/>
                  <a:pt x="554736" y="1261872"/>
                </a:cubicBezTo>
                <a:cubicBezTo>
                  <a:pt x="548830" y="1259341"/>
                  <a:pt x="541466" y="1259790"/>
                  <a:pt x="536448" y="1255776"/>
                </a:cubicBezTo>
                <a:cubicBezTo>
                  <a:pt x="530727" y="1251199"/>
                  <a:pt x="528320" y="1243584"/>
                  <a:pt x="524256" y="1237488"/>
                </a:cubicBezTo>
                <a:cubicBezTo>
                  <a:pt x="471845" y="1202547"/>
                  <a:pt x="538157" y="1244439"/>
                  <a:pt x="487680" y="1219200"/>
                </a:cubicBezTo>
                <a:cubicBezTo>
                  <a:pt x="481127" y="1215923"/>
                  <a:pt x="475945" y="1210285"/>
                  <a:pt x="469392" y="1207008"/>
                </a:cubicBezTo>
                <a:cubicBezTo>
                  <a:pt x="463645" y="1204134"/>
                  <a:pt x="456451" y="1204476"/>
                  <a:pt x="451104" y="1200912"/>
                </a:cubicBezTo>
                <a:cubicBezTo>
                  <a:pt x="443931" y="1196130"/>
                  <a:pt x="438912" y="1188720"/>
                  <a:pt x="432816" y="1182624"/>
                </a:cubicBezTo>
                <a:cubicBezTo>
                  <a:pt x="358556" y="1167772"/>
                  <a:pt x="450837" y="1187539"/>
                  <a:pt x="365760" y="1164336"/>
                </a:cubicBezTo>
                <a:cubicBezTo>
                  <a:pt x="355764" y="1161610"/>
                  <a:pt x="345440" y="1160272"/>
                  <a:pt x="335280" y="1158240"/>
                </a:cubicBezTo>
                <a:cubicBezTo>
                  <a:pt x="316377" y="1154459"/>
                  <a:pt x="298704" y="1146048"/>
                  <a:pt x="280416" y="1139952"/>
                </a:cubicBezTo>
                <a:cubicBezTo>
                  <a:pt x="264520" y="1134653"/>
                  <a:pt x="247814" y="1132169"/>
                  <a:pt x="231648" y="1127760"/>
                </a:cubicBezTo>
                <a:cubicBezTo>
                  <a:pt x="225449" y="1126069"/>
                  <a:pt x="219539" y="1123429"/>
                  <a:pt x="213360" y="1121664"/>
                </a:cubicBezTo>
                <a:cubicBezTo>
                  <a:pt x="205304" y="1119362"/>
                  <a:pt x="197104" y="1117600"/>
                  <a:pt x="188976" y="1115568"/>
                </a:cubicBezTo>
                <a:cubicBezTo>
                  <a:pt x="182742" y="1114010"/>
                  <a:pt x="176784" y="1111504"/>
                  <a:pt x="170688" y="1109472"/>
                </a:cubicBezTo>
                <a:lnTo>
                  <a:pt x="152400" y="1103376"/>
                </a:lnTo>
                <a:cubicBezTo>
                  <a:pt x="140208" y="1099312"/>
                  <a:pt x="127058" y="1097425"/>
                  <a:pt x="115824" y="1091184"/>
                </a:cubicBezTo>
                <a:cubicBezTo>
                  <a:pt x="108288" y="1086997"/>
                  <a:pt x="104159" y="1078415"/>
                  <a:pt x="97536" y="1072896"/>
                </a:cubicBezTo>
                <a:cubicBezTo>
                  <a:pt x="91908" y="1068206"/>
                  <a:pt x="83938" y="1066332"/>
                  <a:pt x="79248" y="1060704"/>
                </a:cubicBezTo>
                <a:cubicBezTo>
                  <a:pt x="73430" y="1053723"/>
                  <a:pt x="71565" y="1044210"/>
                  <a:pt x="67056" y="1036320"/>
                </a:cubicBezTo>
                <a:cubicBezTo>
                  <a:pt x="63421" y="1029959"/>
                  <a:pt x="58928" y="1024128"/>
                  <a:pt x="54864" y="1018032"/>
                </a:cubicBezTo>
                <a:cubicBezTo>
                  <a:pt x="39890" y="995571"/>
                  <a:pt x="10666" y="969249"/>
                  <a:pt x="6096" y="938784"/>
                </a:cubicBezTo>
                <a:cubicBezTo>
                  <a:pt x="1565" y="908574"/>
                  <a:pt x="2032" y="877824"/>
                  <a:pt x="0" y="847344"/>
                </a:cubicBezTo>
                <a:cubicBezTo>
                  <a:pt x="7293" y="840052"/>
                  <a:pt x="12506" y="834753"/>
                  <a:pt x="16151" y="830994"/>
                </a:cubicBezTo>
                <a:lnTo>
                  <a:pt x="20217" y="826699"/>
                </a:lnTo>
                <a:lnTo>
                  <a:pt x="16734" y="833453"/>
                </a:lnTo>
                <a:cubicBezTo>
                  <a:pt x="18086" y="834071"/>
                  <a:pt x="23343" y="831782"/>
                  <a:pt x="36576" y="822960"/>
                </a:cubicBezTo>
                <a:cubicBezTo>
                  <a:pt x="43749" y="818178"/>
                  <a:pt x="48768" y="810768"/>
                  <a:pt x="54864" y="804672"/>
                </a:cubicBezTo>
                <a:lnTo>
                  <a:pt x="91440" y="792480"/>
                </a:lnTo>
                <a:cubicBezTo>
                  <a:pt x="107797" y="787028"/>
                  <a:pt x="115129" y="767359"/>
                  <a:pt x="128016" y="755904"/>
                </a:cubicBezTo>
                <a:cubicBezTo>
                  <a:pt x="133492" y="751037"/>
                  <a:pt x="140676" y="748402"/>
                  <a:pt x="146304" y="743712"/>
                </a:cubicBezTo>
                <a:cubicBezTo>
                  <a:pt x="152927" y="738193"/>
                  <a:pt x="157695" y="730597"/>
                  <a:pt x="164592" y="725424"/>
                </a:cubicBezTo>
                <a:cubicBezTo>
                  <a:pt x="175783" y="717031"/>
                  <a:pt x="205245" y="701260"/>
                  <a:pt x="219456" y="694944"/>
                </a:cubicBezTo>
                <a:cubicBezTo>
                  <a:pt x="279430" y="668289"/>
                  <a:pt x="218930" y="697593"/>
                  <a:pt x="286512" y="670560"/>
                </a:cubicBezTo>
                <a:cubicBezTo>
                  <a:pt x="294949" y="667185"/>
                  <a:pt x="302387" y="661559"/>
                  <a:pt x="310896" y="658368"/>
                </a:cubicBezTo>
                <a:cubicBezTo>
                  <a:pt x="323412" y="653675"/>
                  <a:pt x="354173" y="649073"/>
                  <a:pt x="365760" y="646176"/>
                </a:cubicBezTo>
                <a:cubicBezTo>
                  <a:pt x="371994" y="644618"/>
                  <a:pt x="377814" y="641638"/>
                  <a:pt x="384048" y="640080"/>
                </a:cubicBezTo>
                <a:cubicBezTo>
                  <a:pt x="394100" y="637567"/>
                  <a:pt x="404698" y="637261"/>
                  <a:pt x="414528" y="633984"/>
                </a:cubicBezTo>
                <a:cubicBezTo>
                  <a:pt x="423149" y="631110"/>
                  <a:pt x="430559" y="625372"/>
                  <a:pt x="438912" y="621792"/>
                </a:cubicBezTo>
                <a:cubicBezTo>
                  <a:pt x="444818" y="619261"/>
                  <a:pt x="451853" y="619260"/>
                  <a:pt x="457200" y="615696"/>
                </a:cubicBezTo>
                <a:cubicBezTo>
                  <a:pt x="472725" y="605346"/>
                  <a:pt x="477457" y="593432"/>
                  <a:pt x="487680" y="579120"/>
                </a:cubicBezTo>
                <a:cubicBezTo>
                  <a:pt x="493585" y="570852"/>
                  <a:pt x="501842" y="564020"/>
                  <a:pt x="505968" y="554736"/>
                </a:cubicBezTo>
                <a:cubicBezTo>
                  <a:pt x="510176" y="545268"/>
                  <a:pt x="510032" y="534416"/>
                  <a:pt x="512064" y="524256"/>
                </a:cubicBezTo>
                <a:cubicBezTo>
                  <a:pt x="547005" y="471845"/>
                  <a:pt x="505113" y="538157"/>
                  <a:pt x="530352" y="487680"/>
                </a:cubicBezTo>
                <a:cubicBezTo>
                  <a:pt x="563552" y="421280"/>
                  <a:pt x="535891" y="495448"/>
                  <a:pt x="560832" y="420624"/>
                </a:cubicBezTo>
                <a:cubicBezTo>
                  <a:pt x="566579" y="403382"/>
                  <a:pt x="578226" y="388633"/>
                  <a:pt x="585216" y="371856"/>
                </a:cubicBezTo>
                <a:cubicBezTo>
                  <a:pt x="588438" y="364122"/>
                  <a:pt x="588370" y="355317"/>
                  <a:pt x="591312" y="347472"/>
                </a:cubicBezTo>
                <a:cubicBezTo>
                  <a:pt x="594503" y="338963"/>
                  <a:pt x="599813" y="331392"/>
                  <a:pt x="603504" y="323088"/>
                </a:cubicBezTo>
                <a:cubicBezTo>
                  <a:pt x="607948" y="313088"/>
                  <a:pt x="609336" y="301512"/>
                  <a:pt x="615696" y="292608"/>
                </a:cubicBezTo>
                <a:cubicBezTo>
                  <a:pt x="619954" y="286646"/>
                  <a:pt x="629216" y="285979"/>
                  <a:pt x="633984" y="280416"/>
                </a:cubicBezTo>
                <a:cubicBezTo>
                  <a:pt x="641695" y="271420"/>
                  <a:pt x="646176" y="260096"/>
                  <a:pt x="652272" y="249936"/>
                </a:cubicBezTo>
                <a:cubicBezTo>
                  <a:pt x="684784" y="225552"/>
                  <a:pt x="670560" y="239776"/>
                  <a:pt x="694944" y="207264"/>
                </a:cubicBezTo>
                <a:cubicBezTo>
                  <a:pt x="707136" y="191008"/>
                  <a:pt x="727456" y="182880"/>
                  <a:pt x="743712" y="170688"/>
                </a:cubicBezTo>
                <a:cubicBezTo>
                  <a:pt x="755434" y="161896"/>
                  <a:pt x="767479" y="153420"/>
                  <a:pt x="780288" y="146304"/>
                </a:cubicBezTo>
                <a:cubicBezTo>
                  <a:pt x="787443" y="142329"/>
                  <a:pt x="817221" y="135547"/>
                  <a:pt x="822960" y="134112"/>
                </a:cubicBezTo>
                <a:cubicBezTo>
                  <a:pt x="872651" y="128591"/>
                  <a:pt x="871401" y="129738"/>
                  <a:pt x="914400" y="121920"/>
                </a:cubicBezTo>
                <a:cubicBezTo>
                  <a:pt x="936333" y="117932"/>
                  <a:pt x="966014" y="110458"/>
                  <a:pt x="987552" y="109728"/>
                </a:cubicBezTo>
                <a:cubicBezTo>
                  <a:pt x="1288001" y="99543"/>
                  <a:pt x="1304544" y="112776"/>
                  <a:pt x="1365504" y="109728"/>
                </a:cubicBezTo>
                <a:cubicBezTo>
                  <a:pt x="1426464" y="106680"/>
                  <a:pt x="1330769" y="111165"/>
                  <a:pt x="1353312" y="91440"/>
                </a:cubicBezTo>
                <a:cubicBezTo>
                  <a:pt x="1423622" y="29919"/>
                  <a:pt x="1339652" y="111196"/>
                  <a:pt x="1420368" y="30480"/>
                </a:cubicBezTo>
                <a:lnTo>
                  <a:pt x="1444752" y="24384"/>
                </a:lnTo>
                <a:cubicBezTo>
                  <a:pt x="1463454" y="19709"/>
                  <a:pt x="1480347" y="6651"/>
                  <a:pt x="1499616" y="6096"/>
                </a:cubicBezTo>
                <a:lnTo>
                  <a:pt x="2292096" y="0"/>
                </a:lnTo>
                <a:close/>
              </a:path>
            </a:pathLst>
          </a:custGeom>
        </p:spPr>
      </p:pic>
      <p:sp>
        <p:nvSpPr>
          <p:cNvPr id="24" name="文本框 23">
            <a:extLst>
              <a:ext uri="{FF2B5EF4-FFF2-40B4-BE49-F238E27FC236}">
                <a16:creationId xmlns:a16="http://schemas.microsoft.com/office/drawing/2014/main" id="{4F1636CE-4BAB-48CE-BA1F-378CB14EC588}"/>
              </a:ext>
            </a:extLst>
          </p:cNvPr>
          <p:cNvSpPr txBox="1"/>
          <p:nvPr/>
        </p:nvSpPr>
        <p:spPr>
          <a:xfrm>
            <a:off x="4299925" y="202824"/>
            <a:ext cx="3592149" cy="584775"/>
          </a:xfrm>
          <a:prstGeom prst="rect">
            <a:avLst/>
          </a:prstGeom>
          <a:noFill/>
        </p:spPr>
        <p:txBody>
          <a:bodyPr wrap="square" rtlCol="0">
            <a:spAutoFit/>
          </a:bodyPr>
          <a:lstStyle/>
          <a:p>
            <a:pPr lvl="0" algn="ctr">
              <a:defRPr/>
            </a:pPr>
            <a:r>
              <a:rPr lang="zh-CN" altLang="en-US" sz="3200" spc="-150" dirty="0">
                <a:solidFill>
                  <a:schemeClr val="bg1"/>
                </a:solidFill>
                <a:latin typeface="方正启体简体" panose="03000509000000000000" pitchFamily="65" charset="-122"/>
                <a:ea typeface="方正启体简体" panose="03000509000000000000" pitchFamily="65" charset="-122"/>
              </a:rPr>
              <a:t>在此处添加标题</a:t>
            </a:r>
          </a:p>
        </p:txBody>
      </p:sp>
      <p:grpSp>
        <p:nvGrpSpPr>
          <p:cNvPr id="26" name="组合 25">
            <a:extLst>
              <a:ext uri="{FF2B5EF4-FFF2-40B4-BE49-F238E27FC236}">
                <a16:creationId xmlns:a16="http://schemas.microsoft.com/office/drawing/2014/main" id="{C16B8E7D-E60D-4DD4-BA91-ACA509F05C99}"/>
              </a:ext>
            </a:extLst>
          </p:cNvPr>
          <p:cNvGrpSpPr/>
          <p:nvPr/>
        </p:nvGrpSpPr>
        <p:grpSpPr>
          <a:xfrm>
            <a:off x="3997649" y="403458"/>
            <a:ext cx="604552" cy="121952"/>
            <a:chOff x="3009419" y="1273216"/>
            <a:chExt cx="604552" cy="121952"/>
          </a:xfrm>
          <a:solidFill>
            <a:schemeClr val="bg1"/>
          </a:solidFill>
        </p:grpSpPr>
        <p:sp>
          <p:nvSpPr>
            <p:cNvPr id="27" name="椭圆 26">
              <a:extLst>
                <a:ext uri="{FF2B5EF4-FFF2-40B4-BE49-F238E27FC236}">
                  <a16:creationId xmlns:a16="http://schemas.microsoft.com/office/drawing/2014/main" id="{9D7BB139-A98B-4FDC-8B02-2405008F2CD8}"/>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椭圆 27">
              <a:extLst>
                <a:ext uri="{FF2B5EF4-FFF2-40B4-BE49-F238E27FC236}">
                  <a16:creationId xmlns:a16="http://schemas.microsoft.com/office/drawing/2014/main" id="{D4313692-B9DC-4352-B47D-0A0749CB7B83}"/>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椭圆 29">
              <a:extLst>
                <a:ext uri="{FF2B5EF4-FFF2-40B4-BE49-F238E27FC236}">
                  <a16:creationId xmlns:a16="http://schemas.microsoft.com/office/drawing/2014/main" id="{386A815E-C2A7-4EC7-99EC-AA0E518EA092}"/>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31" name="组合 30">
            <a:extLst>
              <a:ext uri="{FF2B5EF4-FFF2-40B4-BE49-F238E27FC236}">
                <a16:creationId xmlns:a16="http://schemas.microsoft.com/office/drawing/2014/main" id="{BD08A696-7C88-4D5B-AB17-993F2008907C}"/>
              </a:ext>
            </a:extLst>
          </p:cNvPr>
          <p:cNvGrpSpPr/>
          <p:nvPr/>
        </p:nvGrpSpPr>
        <p:grpSpPr>
          <a:xfrm>
            <a:off x="7589798" y="403458"/>
            <a:ext cx="604552" cy="121952"/>
            <a:chOff x="3009419" y="1273216"/>
            <a:chExt cx="604552" cy="121952"/>
          </a:xfrm>
          <a:solidFill>
            <a:schemeClr val="bg1"/>
          </a:solidFill>
        </p:grpSpPr>
        <p:sp>
          <p:nvSpPr>
            <p:cNvPr id="32" name="椭圆 31">
              <a:extLst>
                <a:ext uri="{FF2B5EF4-FFF2-40B4-BE49-F238E27FC236}">
                  <a16:creationId xmlns:a16="http://schemas.microsoft.com/office/drawing/2014/main" id="{7D954AD6-FAB7-4FCF-ACD1-3D6ACF6925E1}"/>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椭圆 32">
              <a:extLst>
                <a:ext uri="{FF2B5EF4-FFF2-40B4-BE49-F238E27FC236}">
                  <a16:creationId xmlns:a16="http://schemas.microsoft.com/office/drawing/2014/main" id="{465BBB78-19B0-44DC-9D55-5B28E8F4E9A0}"/>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FC65148D-41E0-45E4-A57B-DB145BDD9F8B}"/>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4" name="Shape 2007">
            <a:extLst>
              <a:ext uri="{FF2B5EF4-FFF2-40B4-BE49-F238E27FC236}">
                <a16:creationId xmlns:a16="http://schemas.microsoft.com/office/drawing/2014/main" id="{E9DBAE85-3A62-4E15-8BFD-D1DA32C53572}"/>
              </a:ext>
            </a:extLst>
          </p:cNvPr>
          <p:cNvSpPr/>
          <p:nvPr/>
        </p:nvSpPr>
        <p:spPr>
          <a:xfrm>
            <a:off x="1112435" y="2298913"/>
            <a:ext cx="1791131" cy="1773217"/>
          </a:xfrm>
          <a:custGeom>
            <a:avLst/>
            <a:gdLst/>
            <a:ahLst/>
            <a:cxnLst/>
            <a:rect l="0" t="0" r="0" b="0"/>
            <a:pathLst>
              <a:path w="120000" h="120000" extrusionOk="0">
                <a:moveTo>
                  <a:pt x="101796" y="102849"/>
                </a:moveTo>
                <a:lnTo>
                  <a:pt x="101796" y="102849"/>
                </a:lnTo>
                <a:cubicBezTo>
                  <a:pt x="113932" y="91810"/>
                  <a:pt x="119981" y="75900"/>
                  <a:pt x="119981" y="59990"/>
                </a:cubicBezTo>
                <a:cubicBezTo>
                  <a:pt x="119981" y="26911"/>
                  <a:pt x="93308" y="0"/>
                  <a:pt x="60604" y="0"/>
                </a:cubicBezTo>
                <a:cubicBezTo>
                  <a:pt x="26672" y="0"/>
                  <a:pt x="0" y="26911"/>
                  <a:pt x="0" y="59990"/>
                </a:cubicBezTo>
                <a:cubicBezTo>
                  <a:pt x="0" y="94273"/>
                  <a:pt x="26672" y="119981"/>
                  <a:pt x="60604" y="119981"/>
                </a:cubicBezTo>
                <a:cubicBezTo>
                  <a:pt x="80000" y="119981"/>
                  <a:pt x="99395" y="119981"/>
                  <a:pt x="119981" y="119981"/>
                </a:cubicBezTo>
                <a:cubicBezTo>
                  <a:pt x="119981" y="115072"/>
                  <a:pt x="119981" y="108960"/>
                  <a:pt x="119981" y="102849"/>
                </a:cubicBezTo>
                <a:cubicBezTo>
                  <a:pt x="113932" y="102849"/>
                  <a:pt x="107845" y="102849"/>
                  <a:pt x="101796" y="102849"/>
                </a:cubicBezTo>
                <a:close/>
                <a:moveTo>
                  <a:pt x="106635" y="102849"/>
                </a:moveTo>
                <a:lnTo>
                  <a:pt x="106635" y="102849"/>
                </a:lnTo>
                <a:lnTo>
                  <a:pt x="106635"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6635" y="102849"/>
                </a:lnTo>
                <a:close/>
              </a:path>
            </a:pathLst>
          </a:custGeom>
          <a:solidFill>
            <a:schemeClr val="bg1"/>
          </a:solidFill>
          <a:ln>
            <a:noFill/>
          </a:ln>
        </p:spPr>
        <p:txBody>
          <a:bodyPr lIns="45713" tIns="22850" rIns="45713" bIns="22850" anchor="ctr" anchorCtr="0">
            <a:noAutofit/>
          </a:bodyPr>
          <a:lstStyle/>
          <a:p>
            <a:endParaRPr sz="2400">
              <a:solidFill>
                <a:schemeClr val="dk1"/>
              </a:solidFill>
              <a:latin typeface="+mn-lt"/>
              <a:ea typeface="+mn-ea"/>
              <a:cs typeface="+mn-ea"/>
              <a:sym typeface="+mn-lt"/>
            </a:endParaRPr>
          </a:p>
        </p:txBody>
      </p:sp>
      <p:sp>
        <p:nvSpPr>
          <p:cNvPr id="15" name="Shape 2008">
            <a:extLst>
              <a:ext uri="{FF2B5EF4-FFF2-40B4-BE49-F238E27FC236}">
                <a16:creationId xmlns:a16="http://schemas.microsoft.com/office/drawing/2014/main" id="{D137B1E5-721C-42D2-8EC6-6A0C3E8AF597}"/>
              </a:ext>
            </a:extLst>
          </p:cNvPr>
          <p:cNvSpPr/>
          <p:nvPr/>
        </p:nvSpPr>
        <p:spPr>
          <a:xfrm>
            <a:off x="1112435" y="2298913"/>
            <a:ext cx="1791131" cy="1773217"/>
          </a:xfrm>
          <a:custGeom>
            <a:avLst/>
            <a:gdLst/>
            <a:ahLst/>
            <a:cxnLst/>
            <a:rect l="0" t="0" r="0" b="0"/>
            <a:pathLst>
              <a:path w="120000" h="120000" extrusionOk="0">
                <a:moveTo>
                  <a:pt x="18185" y="59990"/>
                </a:moveTo>
                <a:lnTo>
                  <a:pt x="18185" y="59990"/>
                </a:lnTo>
                <a:cubicBezTo>
                  <a:pt x="18185" y="36708"/>
                  <a:pt x="36370" y="18335"/>
                  <a:pt x="60604" y="18335"/>
                </a:cubicBezTo>
                <a:cubicBezTo>
                  <a:pt x="83610" y="18335"/>
                  <a:pt x="101796" y="36708"/>
                  <a:pt x="101796" y="59990"/>
                </a:cubicBezTo>
                <a:cubicBezTo>
                  <a:pt x="101796" y="70992"/>
                  <a:pt x="98147" y="82012"/>
                  <a:pt x="89697" y="90587"/>
                </a:cubicBezTo>
                <a:cubicBezTo>
                  <a:pt x="101796" y="90587"/>
                  <a:pt x="101796" y="90587"/>
                  <a:pt x="101796" y="90587"/>
                </a:cubicBezTo>
                <a:cubicBezTo>
                  <a:pt x="101796" y="102849"/>
                  <a:pt x="101796" y="102849"/>
                  <a:pt x="101796" y="102849"/>
                </a:cubicBezTo>
                <a:cubicBezTo>
                  <a:pt x="60604" y="102849"/>
                  <a:pt x="60604" y="102849"/>
                  <a:pt x="60604" y="102849"/>
                </a:cubicBezTo>
                <a:cubicBezTo>
                  <a:pt x="36370" y="102849"/>
                  <a:pt x="18185" y="84475"/>
                  <a:pt x="18185" y="59990"/>
                </a:cubicBezTo>
                <a:close/>
                <a:moveTo>
                  <a:pt x="101796" y="102849"/>
                </a:moveTo>
                <a:lnTo>
                  <a:pt x="101796" y="102849"/>
                </a:lnTo>
                <a:cubicBezTo>
                  <a:pt x="113932" y="91810"/>
                  <a:pt x="119981" y="75900"/>
                  <a:pt x="119981" y="59990"/>
                </a:cubicBezTo>
                <a:cubicBezTo>
                  <a:pt x="119981" y="26911"/>
                  <a:pt x="93308" y="0"/>
                  <a:pt x="60604" y="0"/>
                </a:cubicBezTo>
                <a:cubicBezTo>
                  <a:pt x="26672" y="0"/>
                  <a:pt x="0" y="26911"/>
                  <a:pt x="0" y="59990"/>
                </a:cubicBezTo>
                <a:cubicBezTo>
                  <a:pt x="0" y="94273"/>
                  <a:pt x="26672" y="119981"/>
                  <a:pt x="60604" y="119981"/>
                </a:cubicBezTo>
                <a:cubicBezTo>
                  <a:pt x="119981" y="119981"/>
                  <a:pt x="119981" y="119981"/>
                  <a:pt x="119981" y="119981"/>
                </a:cubicBezTo>
                <a:cubicBezTo>
                  <a:pt x="119981" y="102849"/>
                  <a:pt x="119981" y="102849"/>
                  <a:pt x="119981" y="102849"/>
                </a:cubicBezTo>
                <a:lnTo>
                  <a:pt x="101796" y="102849"/>
                </a:lnTo>
                <a:close/>
              </a:path>
            </a:pathLst>
          </a:custGeom>
          <a:solidFill>
            <a:schemeClr val="accent1"/>
          </a:solidFill>
          <a:ln>
            <a:noFill/>
          </a:ln>
        </p:spPr>
        <p:txBody>
          <a:bodyPr lIns="45713" tIns="22850" rIns="45713" bIns="22850" anchor="ctr" anchorCtr="0">
            <a:noAutofit/>
          </a:bodyPr>
          <a:lstStyle/>
          <a:p>
            <a:endParaRPr sz="2400">
              <a:solidFill>
                <a:schemeClr val="dk1"/>
              </a:solidFill>
              <a:latin typeface="+mn-lt"/>
              <a:ea typeface="+mn-ea"/>
              <a:cs typeface="+mn-ea"/>
              <a:sym typeface="+mn-lt"/>
            </a:endParaRPr>
          </a:p>
        </p:txBody>
      </p:sp>
      <p:sp>
        <p:nvSpPr>
          <p:cNvPr id="17" name="Shape 2009">
            <a:extLst>
              <a:ext uri="{FF2B5EF4-FFF2-40B4-BE49-F238E27FC236}">
                <a16:creationId xmlns:a16="http://schemas.microsoft.com/office/drawing/2014/main" id="{A7497D25-B8DB-455D-A659-C7B1CD9CAD38}"/>
              </a:ext>
            </a:extLst>
          </p:cNvPr>
          <p:cNvSpPr/>
          <p:nvPr/>
        </p:nvSpPr>
        <p:spPr>
          <a:xfrm>
            <a:off x="3663466" y="2298913"/>
            <a:ext cx="1791131" cy="1773217"/>
          </a:xfrm>
          <a:custGeom>
            <a:avLst/>
            <a:gdLst/>
            <a:ahLst/>
            <a:cxnLst/>
            <a:rect l="0" t="0" r="0" b="0"/>
            <a:pathLst>
              <a:path w="120000" h="120000" extrusionOk="0">
                <a:moveTo>
                  <a:pt x="101796" y="102849"/>
                </a:moveTo>
                <a:lnTo>
                  <a:pt x="101796" y="102849"/>
                </a:lnTo>
                <a:cubicBezTo>
                  <a:pt x="113932" y="91810"/>
                  <a:pt x="119981" y="75900"/>
                  <a:pt x="119981" y="59990"/>
                </a:cubicBezTo>
                <a:cubicBezTo>
                  <a:pt x="119981" y="26911"/>
                  <a:pt x="93308" y="0"/>
                  <a:pt x="60604" y="0"/>
                </a:cubicBezTo>
                <a:cubicBezTo>
                  <a:pt x="26672" y="0"/>
                  <a:pt x="0" y="26911"/>
                  <a:pt x="0" y="59990"/>
                </a:cubicBezTo>
                <a:cubicBezTo>
                  <a:pt x="0" y="94273"/>
                  <a:pt x="26672" y="119981"/>
                  <a:pt x="60604" y="119981"/>
                </a:cubicBezTo>
                <a:cubicBezTo>
                  <a:pt x="80000" y="119981"/>
                  <a:pt x="99395" y="119981"/>
                  <a:pt x="119981" y="119981"/>
                </a:cubicBezTo>
                <a:cubicBezTo>
                  <a:pt x="119981" y="115072"/>
                  <a:pt x="119981" y="108960"/>
                  <a:pt x="119981" y="102849"/>
                </a:cubicBezTo>
                <a:cubicBezTo>
                  <a:pt x="113932" y="102849"/>
                  <a:pt x="107845" y="102849"/>
                  <a:pt x="101796" y="102849"/>
                </a:cubicBezTo>
                <a:close/>
                <a:moveTo>
                  <a:pt x="106635" y="102849"/>
                </a:moveTo>
                <a:lnTo>
                  <a:pt x="106635" y="102849"/>
                </a:lnTo>
                <a:lnTo>
                  <a:pt x="106635"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6635" y="102849"/>
                </a:lnTo>
                <a:close/>
              </a:path>
            </a:pathLst>
          </a:custGeom>
          <a:solidFill>
            <a:schemeClr val="bg1"/>
          </a:solidFill>
          <a:ln>
            <a:noFill/>
          </a:ln>
        </p:spPr>
        <p:txBody>
          <a:bodyPr lIns="45713" tIns="22850" rIns="45713" bIns="22850" anchor="ctr" anchorCtr="0">
            <a:noAutofit/>
          </a:bodyPr>
          <a:lstStyle/>
          <a:p>
            <a:endParaRPr sz="2400">
              <a:solidFill>
                <a:schemeClr val="dk1"/>
              </a:solidFill>
              <a:latin typeface="+mn-lt"/>
              <a:ea typeface="+mn-ea"/>
              <a:cs typeface="+mn-ea"/>
              <a:sym typeface="+mn-lt"/>
            </a:endParaRPr>
          </a:p>
        </p:txBody>
      </p:sp>
      <p:sp>
        <p:nvSpPr>
          <p:cNvPr id="18" name="Shape 2010">
            <a:extLst>
              <a:ext uri="{FF2B5EF4-FFF2-40B4-BE49-F238E27FC236}">
                <a16:creationId xmlns:a16="http://schemas.microsoft.com/office/drawing/2014/main" id="{A93D7C2B-B83A-463A-9E1E-B041F9F63E1E}"/>
              </a:ext>
            </a:extLst>
          </p:cNvPr>
          <p:cNvSpPr/>
          <p:nvPr/>
        </p:nvSpPr>
        <p:spPr>
          <a:xfrm>
            <a:off x="3663466" y="2298913"/>
            <a:ext cx="1791131" cy="1773217"/>
          </a:xfrm>
          <a:custGeom>
            <a:avLst/>
            <a:gdLst/>
            <a:ahLst/>
            <a:cxnLst/>
            <a:rect l="0" t="0" r="0" b="0"/>
            <a:pathLst>
              <a:path w="120000" h="120000" extrusionOk="0">
                <a:moveTo>
                  <a:pt x="18185" y="59990"/>
                </a:moveTo>
                <a:lnTo>
                  <a:pt x="18185" y="59990"/>
                </a:lnTo>
                <a:cubicBezTo>
                  <a:pt x="18185" y="36708"/>
                  <a:pt x="36370" y="18335"/>
                  <a:pt x="60604" y="18335"/>
                </a:cubicBezTo>
                <a:cubicBezTo>
                  <a:pt x="83610" y="18335"/>
                  <a:pt x="101796" y="36708"/>
                  <a:pt x="101796" y="59990"/>
                </a:cubicBezTo>
                <a:cubicBezTo>
                  <a:pt x="101796" y="70992"/>
                  <a:pt x="98147" y="82012"/>
                  <a:pt x="89697" y="90587"/>
                </a:cubicBezTo>
                <a:cubicBezTo>
                  <a:pt x="101796" y="90587"/>
                  <a:pt x="101796" y="90587"/>
                  <a:pt x="101796" y="90587"/>
                </a:cubicBezTo>
                <a:cubicBezTo>
                  <a:pt x="101796" y="102849"/>
                  <a:pt x="101796" y="102849"/>
                  <a:pt x="101796" y="102849"/>
                </a:cubicBezTo>
                <a:cubicBezTo>
                  <a:pt x="60604" y="102849"/>
                  <a:pt x="60604" y="102849"/>
                  <a:pt x="60604" y="102849"/>
                </a:cubicBezTo>
                <a:cubicBezTo>
                  <a:pt x="36370" y="102849"/>
                  <a:pt x="18185" y="84475"/>
                  <a:pt x="18185" y="59990"/>
                </a:cubicBezTo>
                <a:close/>
                <a:moveTo>
                  <a:pt x="101796" y="102849"/>
                </a:moveTo>
                <a:lnTo>
                  <a:pt x="101796" y="102849"/>
                </a:lnTo>
                <a:cubicBezTo>
                  <a:pt x="113932" y="91810"/>
                  <a:pt x="119981" y="75900"/>
                  <a:pt x="119981" y="59990"/>
                </a:cubicBezTo>
                <a:cubicBezTo>
                  <a:pt x="119981" y="26911"/>
                  <a:pt x="93308" y="0"/>
                  <a:pt x="60604" y="0"/>
                </a:cubicBezTo>
                <a:cubicBezTo>
                  <a:pt x="26672" y="0"/>
                  <a:pt x="0" y="26911"/>
                  <a:pt x="0" y="59990"/>
                </a:cubicBezTo>
                <a:cubicBezTo>
                  <a:pt x="0" y="94273"/>
                  <a:pt x="26672" y="119981"/>
                  <a:pt x="60604" y="119981"/>
                </a:cubicBezTo>
                <a:cubicBezTo>
                  <a:pt x="119981" y="119981"/>
                  <a:pt x="119981" y="119981"/>
                  <a:pt x="119981" y="119981"/>
                </a:cubicBezTo>
                <a:cubicBezTo>
                  <a:pt x="119981" y="102849"/>
                  <a:pt x="119981" y="102849"/>
                  <a:pt x="119981" y="102849"/>
                </a:cubicBezTo>
                <a:lnTo>
                  <a:pt x="101796" y="102849"/>
                </a:lnTo>
                <a:close/>
              </a:path>
            </a:pathLst>
          </a:custGeom>
          <a:solidFill>
            <a:schemeClr val="accent2"/>
          </a:solidFill>
          <a:ln>
            <a:noFill/>
          </a:ln>
        </p:spPr>
        <p:txBody>
          <a:bodyPr lIns="45713" tIns="22850" rIns="45713" bIns="22850" anchor="ctr" anchorCtr="0">
            <a:noAutofit/>
          </a:bodyPr>
          <a:lstStyle/>
          <a:p>
            <a:endParaRPr sz="2400">
              <a:solidFill>
                <a:schemeClr val="dk1"/>
              </a:solidFill>
              <a:latin typeface="+mn-lt"/>
              <a:ea typeface="+mn-ea"/>
              <a:cs typeface="+mn-ea"/>
              <a:sym typeface="+mn-lt"/>
            </a:endParaRPr>
          </a:p>
        </p:txBody>
      </p:sp>
      <p:sp>
        <p:nvSpPr>
          <p:cNvPr id="19" name="Shape 2011">
            <a:extLst>
              <a:ext uri="{FF2B5EF4-FFF2-40B4-BE49-F238E27FC236}">
                <a16:creationId xmlns:a16="http://schemas.microsoft.com/office/drawing/2014/main" id="{54298BF6-C3F7-459D-B447-7413105F23FD}"/>
              </a:ext>
            </a:extLst>
          </p:cNvPr>
          <p:cNvSpPr/>
          <p:nvPr/>
        </p:nvSpPr>
        <p:spPr>
          <a:xfrm>
            <a:off x="6440582" y="2298913"/>
            <a:ext cx="1791131" cy="1773217"/>
          </a:xfrm>
          <a:custGeom>
            <a:avLst/>
            <a:gdLst/>
            <a:ahLst/>
            <a:cxnLst/>
            <a:rect l="0" t="0" r="0" b="0"/>
            <a:pathLst>
              <a:path w="120000" h="120000" extrusionOk="0">
                <a:moveTo>
                  <a:pt x="101796" y="102849"/>
                </a:moveTo>
                <a:lnTo>
                  <a:pt x="101796" y="102849"/>
                </a:lnTo>
                <a:cubicBezTo>
                  <a:pt x="113932" y="91810"/>
                  <a:pt x="119981" y="75900"/>
                  <a:pt x="119981" y="59990"/>
                </a:cubicBezTo>
                <a:cubicBezTo>
                  <a:pt x="119981" y="26911"/>
                  <a:pt x="93308" y="0"/>
                  <a:pt x="60604" y="0"/>
                </a:cubicBezTo>
                <a:cubicBezTo>
                  <a:pt x="26672" y="0"/>
                  <a:pt x="0" y="26911"/>
                  <a:pt x="0" y="59990"/>
                </a:cubicBezTo>
                <a:cubicBezTo>
                  <a:pt x="0" y="94273"/>
                  <a:pt x="26672" y="119981"/>
                  <a:pt x="60604" y="119981"/>
                </a:cubicBezTo>
                <a:cubicBezTo>
                  <a:pt x="80000" y="119981"/>
                  <a:pt x="99395" y="119981"/>
                  <a:pt x="119981" y="119981"/>
                </a:cubicBezTo>
                <a:cubicBezTo>
                  <a:pt x="119981" y="115072"/>
                  <a:pt x="119981" y="108960"/>
                  <a:pt x="119981" y="102849"/>
                </a:cubicBezTo>
                <a:cubicBezTo>
                  <a:pt x="113932" y="102849"/>
                  <a:pt x="107845" y="102849"/>
                  <a:pt x="101796" y="102849"/>
                </a:cubicBezTo>
                <a:close/>
                <a:moveTo>
                  <a:pt x="106635" y="102849"/>
                </a:moveTo>
                <a:lnTo>
                  <a:pt x="106635" y="102849"/>
                </a:lnTo>
                <a:lnTo>
                  <a:pt x="106635"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6635" y="102849"/>
                </a:lnTo>
                <a:close/>
              </a:path>
            </a:pathLst>
          </a:custGeom>
          <a:solidFill>
            <a:schemeClr val="bg1"/>
          </a:solidFill>
          <a:ln>
            <a:noFill/>
          </a:ln>
        </p:spPr>
        <p:txBody>
          <a:bodyPr lIns="45713" tIns="22850" rIns="45713" bIns="22850" anchor="ctr" anchorCtr="0">
            <a:noAutofit/>
          </a:bodyPr>
          <a:lstStyle/>
          <a:p>
            <a:endParaRPr sz="2400">
              <a:solidFill>
                <a:schemeClr val="dk1"/>
              </a:solidFill>
              <a:latin typeface="+mn-lt"/>
              <a:ea typeface="+mn-ea"/>
              <a:cs typeface="+mn-ea"/>
              <a:sym typeface="+mn-lt"/>
            </a:endParaRPr>
          </a:p>
        </p:txBody>
      </p:sp>
      <p:sp>
        <p:nvSpPr>
          <p:cNvPr id="20" name="Shape 2012">
            <a:extLst>
              <a:ext uri="{FF2B5EF4-FFF2-40B4-BE49-F238E27FC236}">
                <a16:creationId xmlns:a16="http://schemas.microsoft.com/office/drawing/2014/main" id="{AF34E3BB-843A-48F2-BF03-2F758AFD2386}"/>
              </a:ext>
            </a:extLst>
          </p:cNvPr>
          <p:cNvSpPr/>
          <p:nvPr/>
        </p:nvSpPr>
        <p:spPr>
          <a:xfrm>
            <a:off x="6440582" y="2298913"/>
            <a:ext cx="1791131" cy="1773217"/>
          </a:xfrm>
          <a:custGeom>
            <a:avLst/>
            <a:gdLst/>
            <a:ahLst/>
            <a:cxnLst/>
            <a:rect l="0" t="0" r="0" b="0"/>
            <a:pathLst>
              <a:path w="120000" h="120000" extrusionOk="0">
                <a:moveTo>
                  <a:pt x="18185" y="59990"/>
                </a:moveTo>
                <a:lnTo>
                  <a:pt x="18185" y="59990"/>
                </a:lnTo>
                <a:cubicBezTo>
                  <a:pt x="18185" y="36708"/>
                  <a:pt x="36370" y="18335"/>
                  <a:pt x="60604" y="18335"/>
                </a:cubicBezTo>
                <a:cubicBezTo>
                  <a:pt x="83610" y="18335"/>
                  <a:pt x="101796" y="36708"/>
                  <a:pt x="101796" y="59990"/>
                </a:cubicBezTo>
                <a:cubicBezTo>
                  <a:pt x="101796" y="70992"/>
                  <a:pt x="98147" y="82012"/>
                  <a:pt x="89697" y="90587"/>
                </a:cubicBezTo>
                <a:cubicBezTo>
                  <a:pt x="101796" y="90587"/>
                  <a:pt x="101796" y="90587"/>
                  <a:pt x="101796" y="90587"/>
                </a:cubicBezTo>
                <a:cubicBezTo>
                  <a:pt x="101796" y="102849"/>
                  <a:pt x="101796" y="102849"/>
                  <a:pt x="101796" y="102849"/>
                </a:cubicBezTo>
                <a:cubicBezTo>
                  <a:pt x="60604" y="102849"/>
                  <a:pt x="60604" y="102849"/>
                  <a:pt x="60604" y="102849"/>
                </a:cubicBezTo>
                <a:cubicBezTo>
                  <a:pt x="36370" y="102849"/>
                  <a:pt x="18185" y="84475"/>
                  <a:pt x="18185" y="59990"/>
                </a:cubicBezTo>
                <a:close/>
                <a:moveTo>
                  <a:pt x="101796" y="102849"/>
                </a:moveTo>
                <a:lnTo>
                  <a:pt x="101796" y="102849"/>
                </a:lnTo>
                <a:cubicBezTo>
                  <a:pt x="113932" y="91810"/>
                  <a:pt x="119981" y="75900"/>
                  <a:pt x="119981" y="59990"/>
                </a:cubicBezTo>
                <a:cubicBezTo>
                  <a:pt x="119981" y="26911"/>
                  <a:pt x="93308" y="0"/>
                  <a:pt x="60604" y="0"/>
                </a:cubicBezTo>
                <a:cubicBezTo>
                  <a:pt x="26672" y="0"/>
                  <a:pt x="0" y="26911"/>
                  <a:pt x="0" y="59990"/>
                </a:cubicBezTo>
                <a:cubicBezTo>
                  <a:pt x="0" y="94273"/>
                  <a:pt x="26672" y="119981"/>
                  <a:pt x="60604" y="119981"/>
                </a:cubicBezTo>
                <a:cubicBezTo>
                  <a:pt x="119981" y="119981"/>
                  <a:pt x="119981" y="119981"/>
                  <a:pt x="119981" y="119981"/>
                </a:cubicBezTo>
                <a:cubicBezTo>
                  <a:pt x="119981" y="102849"/>
                  <a:pt x="119981" y="102849"/>
                  <a:pt x="119981" y="102849"/>
                </a:cubicBezTo>
                <a:lnTo>
                  <a:pt x="101796" y="102849"/>
                </a:lnTo>
                <a:close/>
              </a:path>
            </a:pathLst>
          </a:custGeom>
          <a:solidFill>
            <a:schemeClr val="accent1"/>
          </a:solidFill>
          <a:ln>
            <a:noFill/>
          </a:ln>
        </p:spPr>
        <p:txBody>
          <a:bodyPr lIns="45713" tIns="22850" rIns="45713" bIns="22850" anchor="ctr" anchorCtr="0">
            <a:noAutofit/>
          </a:bodyPr>
          <a:lstStyle/>
          <a:p>
            <a:endParaRPr sz="2400">
              <a:solidFill>
                <a:schemeClr val="dk1"/>
              </a:solidFill>
              <a:latin typeface="+mn-lt"/>
              <a:ea typeface="+mn-ea"/>
              <a:cs typeface="+mn-ea"/>
              <a:sym typeface="+mn-lt"/>
            </a:endParaRPr>
          </a:p>
        </p:txBody>
      </p:sp>
      <p:sp>
        <p:nvSpPr>
          <p:cNvPr id="21" name="Shape 2013">
            <a:extLst>
              <a:ext uri="{FF2B5EF4-FFF2-40B4-BE49-F238E27FC236}">
                <a16:creationId xmlns:a16="http://schemas.microsoft.com/office/drawing/2014/main" id="{85532630-131B-4FDF-AB7B-01995525727A}"/>
              </a:ext>
            </a:extLst>
          </p:cNvPr>
          <p:cNvSpPr/>
          <p:nvPr/>
        </p:nvSpPr>
        <p:spPr>
          <a:xfrm>
            <a:off x="9013071" y="2298913"/>
            <a:ext cx="1791131" cy="1773217"/>
          </a:xfrm>
          <a:custGeom>
            <a:avLst/>
            <a:gdLst/>
            <a:ahLst/>
            <a:cxnLst/>
            <a:rect l="0" t="0" r="0" b="0"/>
            <a:pathLst>
              <a:path w="120000" h="120000" extrusionOk="0">
                <a:moveTo>
                  <a:pt x="101796" y="102849"/>
                </a:moveTo>
                <a:lnTo>
                  <a:pt x="101796" y="102849"/>
                </a:lnTo>
                <a:cubicBezTo>
                  <a:pt x="113932" y="91810"/>
                  <a:pt x="119981" y="75900"/>
                  <a:pt x="119981" y="59990"/>
                </a:cubicBezTo>
                <a:cubicBezTo>
                  <a:pt x="119981" y="26911"/>
                  <a:pt x="93308" y="0"/>
                  <a:pt x="60604" y="0"/>
                </a:cubicBezTo>
                <a:cubicBezTo>
                  <a:pt x="26672" y="0"/>
                  <a:pt x="0" y="26911"/>
                  <a:pt x="0" y="59990"/>
                </a:cubicBezTo>
                <a:cubicBezTo>
                  <a:pt x="0" y="94273"/>
                  <a:pt x="26672" y="119981"/>
                  <a:pt x="60604" y="119981"/>
                </a:cubicBezTo>
                <a:cubicBezTo>
                  <a:pt x="80000" y="119981"/>
                  <a:pt x="99395" y="119981"/>
                  <a:pt x="119981" y="119981"/>
                </a:cubicBezTo>
                <a:cubicBezTo>
                  <a:pt x="119981" y="115072"/>
                  <a:pt x="119981" y="108960"/>
                  <a:pt x="119981" y="102849"/>
                </a:cubicBezTo>
                <a:cubicBezTo>
                  <a:pt x="113932" y="102849"/>
                  <a:pt x="107845" y="102849"/>
                  <a:pt x="101796" y="102849"/>
                </a:cubicBezTo>
                <a:close/>
                <a:moveTo>
                  <a:pt x="106635" y="102849"/>
                </a:moveTo>
                <a:lnTo>
                  <a:pt x="106635" y="102849"/>
                </a:lnTo>
                <a:lnTo>
                  <a:pt x="106635"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4234" y="102849"/>
                </a:lnTo>
                <a:lnTo>
                  <a:pt x="106635" y="102849"/>
                </a:lnTo>
                <a:close/>
              </a:path>
            </a:pathLst>
          </a:custGeom>
          <a:solidFill>
            <a:schemeClr val="bg1"/>
          </a:solidFill>
          <a:ln>
            <a:noFill/>
          </a:ln>
        </p:spPr>
        <p:txBody>
          <a:bodyPr lIns="45713" tIns="22850" rIns="45713" bIns="22850" anchor="ctr" anchorCtr="0">
            <a:noAutofit/>
          </a:bodyPr>
          <a:lstStyle/>
          <a:p>
            <a:endParaRPr sz="2400">
              <a:solidFill>
                <a:schemeClr val="dk1"/>
              </a:solidFill>
              <a:latin typeface="+mn-lt"/>
              <a:ea typeface="+mn-ea"/>
              <a:cs typeface="+mn-ea"/>
              <a:sym typeface="+mn-lt"/>
            </a:endParaRPr>
          </a:p>
        </p:txBody>
      </p:sp>
      <p:sp>
        <p:nvSpPr>
          <p:cNvPr id="23" name="Shape 2014">
            <a:extLst>
              <a:ext uri="{FF2B5EF4-FFF2-40B4-BE49-F238E27FC236}">
                <a16:creationId xmlns:a16="http://schemas.microsoft.com/office/drawing/2014/main" id="{7CE97054-9ABD-448B-A402-0C5F6567C88E}"/>
              </a:ext>
            </a:extLst>
          </p:cNvPr>
          <p:cNvSpPr/>
          <p:nvPr/>
        </p:nvSpPr>
        <p:spPr>
          <a:xfrm>
            <a:off x="9013071" y="2298913"/>
            <a:ext cx="1791131" cy="1773217"/>
          </a:xfrm>
          <a:custGeom>
            <a:avLst/>
            <a:gdLst/>
            <a:ahLst/>
            <a:cxnLst/>
            <a:rect l="0" t="0" r="0" b="0"/>
            <a:pathLst>
              <a:path w="120000" h="120000" extrusionOk="0">
                <a:moveTo>
                  <a:pt x="18185" y="59990"/>
                </a:moveTo>
                <a:lnTo>
                  <a:pt x="18185" y="59990"/>
                </a:lnTo>
                <a:cubicBezTo>
                  <a:pt x="18185" y="36708"/>
                  <a:pt x="36370" y="18335"/>
                  <a:pt x="60604" y="18335"/>
                </a:cubicBezTo>
                <a:cubicBezTo>
                  <a:pt x="83610" y="18335"/>
                  <a:pt x="101796" y="36708"/>
                  <a:pt x="101796" y="59990"/>
                </a:cubicBezTo>
                <a:cubicBezTo>
                  <a:pt x="101796" y="70992"/>
                  <a:pt x="98147" y="82012"/>
                  <a:pt x="89697" y="90587"/>
                </a:cubicBezTo>
                <a:cubicBezTo>
                  <a:pt x="101796" y="90587"/>
                  <a:pt x="101796" y="90587"/>
                  <a:pt x="101796" y="90587"/>
                </a:cubicBezTo>
                <a:cubicBezTo>
                  <a:pt x="101796" y="102849"/>
                  <a:pt x="101796" y="102849"/>
                  <a:pt x="101796" y="102849"/>
                </a:cubicBezTo>
                <a:cubicBezTo>
                  <a:pt x="60604" y="102849"/>
                  <a:pt x="60604" y="102849"/>
                  <a:pt x="60604" y="102849"/>
                </a:cubicBezTo>
                <a:cubicBezTo>
                  <a:pt x="36370" y="102849"/>
                  <a:pt x="18185" y="84475"/>
                  <a:pt x="18185" y="59990"/>
                </a:cubicBezTo>
                <a:close/>
                <a:moveTo>
                  <a:pt x="101796" y="102849"/>
                </a:moveTo>
                <a:lnTo>
                  <a:pt x="101796" y="102849"/>
                </a:lnTo>
                <a:cubicBezTo>
                  <a:pt x="113932" y="91810"/>
                  <a:pt x="119981" y="75900"/>
                  <a:pt x="119981" y="59990"/>
                </a:cubicBezTo>
                <a:cubicBezTo>
                  <a:pt x="119981" y="26911"/>
                  <a:pt x="93308" y="0"/>
                  <a:pt x="60604" y="0"/>
                </a:cubicBezTo>
                <a:cubicBezTo>
                  <a:pt x="26672" y="0"/>
                  <a:pt x="0" y="26911"/>
                  <a:pt x="0" y="59990"/>
                </a:cubicBezTo>
                <a:cubicBezTo>
                  <a:pt x="0" y="94273"/>
                  <a:pt x="26672" y="119981"/>
                  <a:pt x="60604" y="119981"/>
                </a:cubicBezTo>
                <a:cubicBezTo>
                  <a:pt x="119981" y="119981"/>
                  <a:pt x="119981" y="119981"/>
                  <a:pt x="119981" y="119981"/>
                </a:cubicBezTo>
                <a:cubicBezTo>
                  <a:pt x="119981" y="102849"/>
                  <a:pt x="119981" y="102849"/>
                  <a:pt x="119981" y="102849"/>
                </a:cubicBezTo>
                <a:lnTo>
                  <a:pt x="101796" y="102849"/>
                </a:lnTo>
                <a:close/>
              </a:path>
            </a:pathLst>
          </a:custGeom>
          <a:solidFill>
            <a:schemeClr val="accent2"/>
          </a:solidFill>
          <a:ln>
            <a:noFill/>
          </a:ln>
        </p:spPr>
        <p:txBody>
          <a:bodyPr lIns="45713" tIns="22850" rIns="45713" bIns="22850" anchor="ctr" anchorCtr="0">
            <a:noAutofit/>
          </a:bodyPr>
          <a:lstStyle/>
          <a:p>
            <a:endParaRPr sz="2400">
              <a:solidFill>
                <a:schemeClr val="dk1"/>
              </a:solidFill>
              <a:latin typeface="+mn-lt"/>
              <a:ea typeface="+mn-ea"/>
              <a:cs typeface="+mn-ea"/>
              <a:sym typeface="+mn-lt"/>
            </a:endParaRPr>
          </a:p>
        </p:txBody>
      </p:sp>
      <p:sp>
        <p:nvSpPr>
          <p:cNvPr id="25" name="Shape 2015">
            <a:extLst>
              <a:ext uri="{FF2B5EF4-FFF2-40B4-BE49-F238E27FC236}">
                <a16:creationId xmlns:a16="http://schemas.microsoft.com/office/drawing/2014/main" id="{AF5F8D1E-517C-479B-9DE4-353B17B8FF8F}"/>
              </a:ext>
            </a:extLst>
          </p:cNvPr>
          <p:cNvSpPr txBox="1"/>
          <p:nvPr/>
        </p:nvSpPr>
        <p:spPr>
          <a:xfrm>
            <a:off x="1458700" y="2820081"/>
            <a:ext cx="1125707" cy="615554"/>
          </a:xfrm>
          <a:prstGeom prst="rect">
            <a:avLst/>
          </a:prstGeom>
          <a:noFill/>
          <a:ln>
            <a:noFill/>
          </a:ln>
        </p:spPr>
        <p:txBody>
          <a:bodyPr lIns="121888" tIns="60938" rIns="121888" bIns="60938" anchor="t" anchorCtr="0">
            <a:noAutofit/>
          </a:bodyPr>
          <a:lstStyle/>
          <a:p>
            <a:pPr algn="ctr">
              <a:buSzPct val="25000"/>
            </a:pPr>
            <a:r>
              <a:rPr lang="en-US" sz="3200" b="1">
                <a:solidFill>
                  <a:schemeClr val="dk1"/>
                </a:solidFill>
                <a:latin typeface="+mn-lt"/>
                <a:ea typeface="+mn-ea"/>
                <a:cs typeface="+mn-ea"/>
                <a:sym typeface="+mn-lt"/>
              </a:rPr>
              <a:t>25%</a:t>
            </a:r>
          </a:p>
        </p:txBody>
      </p:sp>
      <p:sp>
        <p:nvSpPr>
          <p:cNvPr id="29" name="Shape 2016">
            <a:extLst>
              <a:ext uri="{FF2B5EF4-FFF2-40B4-BE49-F238E27FC236}">
                <a16:creationId xmlns:a16="http://schemas.microsoft.com/office/drawing/2014/main" id="{EBB2EEBD-FC11-4EE0-84F4-2FC874C64626}"/>
              </a:ext>
            </a:extLst>
          </p:cNvPr>
          <p:cNvSpPr txBox="1"/>
          <p:nvPr/>
        </p:nvSpPr>
        <p:spPr>
          <a:xfrm>
            <a:off x="4009854" y="2831493"/>
            <a:ext cx="1125707" cy="615554"/>
          </a:xfrm>
          <a:prstGeom prst="rect">
            <a:avLst/>
          </a:prstGeom>
          <a:noFill/>
          <a:ln>
            <a:noFill/>
          </a:ln>
        </p:spPr>
        <p:txBody>
          <a:bodyPr lIns="121888" tIns="60938" rIns="121888" bIns="60938" anchor="t" anchorCtr="0">
            <a:noAutofit/>
          </a:bodyPr>
          <a:lstStyle/>
          <a:p>
            <a:pPr algn="ctr">
              <a:buSzPct val="25000"/>
            </a:pPr>
            <a:r>
              <a:rPr lang="en-US" sz="3200" b="1">
                <a:solidFill>
                  <a:schemeClr val="dk1"/>
                </a:solidFill>
                <a:latin typeface="+mn-lt"/>
                <a:ea typeface="+mn-ea"/>
                <a:cs typeface="+mn-ea"/>
                <a:sym typeface="+mn-lt"/>
              </a:rPr>
              <a:t>25%</a:t>
            </a:r>
          </a:p>
        </p:txBody>
      </p:sp>
      <p:sp>
        <p:nvSpPr>
          <p:cNvPr id="35" name="Shape 2017">
            <a:extLst>
              <a:ext uri="{FF2B5EF4-FFF2-40B4-BE49-F238E27FC236}">
                <a16:creationId xmlns:a16="http://schemas.microsoft.com/office/drawing/2014/main" id="{A67E38A7-69D1-4A81-A13B-0403C70CECDD}"/>
              </a:ext>
            </a:extLst>
          </p:cNvPr>
          <p:cNvSpPr txBox="1"/>
          <p:nvPr/>
        </p:nvSpPr>
        <p:spPr>
          <a:xfrm>
            <a:off x="6781380" y="2835817"/>
            <a:ext cx="1125707" cy="615554"/>
          </a:xfrm>
          <a:prstGeom prst="rect">
            <a:avLst/>
          </a:prstGeom>
          <a:noFill/>
          <a:ln>
            <a:noFill/>
          </a:ln>
        </p:spPr>
        <p:txBody>
          <a:bodyPr lIns="121888" tIns="60938" rIns="121888" bIns="60938" anchor="t" anchorCtr="0">
            <a:noAutofit/>
          </a:bodyPr>
          <a:lstStyle/>
          <a:p>
            <a:pPr algn="ctr">
              <a:buSzPct val="25000"/>
            </a:pPr>
            <a:r>
              <a:rPr lang="en-US" sz="3200" b="1">
                <a:solidFill>
                  <a:schemeClr val="dk1"/>
                </a:solidFill>
                <a:latin typeface="+mn-lt"/>
                <a:ea typeface="+mn-ea"/>
                <a:cs typeface="+mn-ea"/>
                <a:sym typeface="+mn-lt"/>
              </a:rPr>
              <a:t>25%</a:t>
            </a:r>
          </a:p>
        </p:txBody>
      </p:sp>
      <p:sp>
        <p:nvSpPr>
          <p:cNvPr id="36" name="Shape 2018">
            <a:extLst>
              <a:ext uri="{FF2B5EF4-FFF2-40B4-BE49-F238E27FC236}">
                <a16:creationId xmlns:a16="http://schemas.microsoft.com/office/drawing/2014/main" id="{D48218C1-6270-4DFB-A68A-1E9F6D7C5D72}"/>
              </a:ext>
            </a:extLst>
          </p:cNvPr>
          <p:cNvSpPr txBox="1"/>
          <p:nvPr/>
        </p:nvSpPr>
        <p:spPr>
          <a:xfrm>
            <a:off x="9387484" y="2835817"/>
            <a:ext cx="1125707" cy="615554"/>
          </a:xfrm>
          <a:prstGeom prst="rect">
            <a:avLst/>
          </a:prstGeom>
          <a:noFill/>
          <a:ln>
            <a:noFill/>
          </a:ln>
        </p:spPr>
        <p:txBody>
          <a:bodyPr lIns="121888" tIns="60938" rIns="121888" bIns="60938" anchor="t" anchorCtr="0">
            <a:noAutofit/>
          </a:bodyPr>
          <a:lstStyle/>
          <a:p>
            <a:pPr algn="ctr">
              <a:buSzPct val="25000"/>
            </a:pPr>
            <a:r>
              <a:rPr lang="en-US" sz="3200" b="1">
                <a:solidFill>
                  <a:schemeClr val="dk1"/>
                </a:solidFill>
                <a:latin typeface="+mn-lt"/>
                <a:ea typeface="+mn-ea"/>
                <a:cs typeface="+mn-ea"/>
                <a:sym typeface="+mn-lt"/>
              </a:rPr>
              <a:t>25%</a:t>
            </a:r>
          </a:p>
        </p:txBody>
      </p:sp>
      <p:sp>
        <p:nvSpPr>
          <p:cNvPr id="37" name="Shape 2019">
            <a:extLst>
              <a:ext uri="{FF2B5EF4-FFF2-40B4-BE49-F238E27FC236}">
                <a16:creationId xmlns:a16="http://schemas.microsoft.com/office/drawing/2014/main" id="{0590A1CB-1698-48B2-946E-90F510D35E2C}"/>
              </a:ext>
            </a:extLst>
          </p:cNvPr>
          <p:cNvSpPr/>
          <p:nvPr/>
        </p:nvSpPr>
        <p:spPr>
          <a:xfrm>
            <a:off x="1790991" y="4355996"/>
            <a:ext cx="656226" cy="656398"/>
          </a:xfrm>
          <a:prstGeom prst="ellipse">
            <a:avLst/>
          </a:prstGeom>
          <a:solidFill>
            <a:schemeClr val="accent1"/>
          </a:solidFill>
          <a:ln>
            <a:noFill/>
          </a:ln>
        </p:spPr>
        <p:txBody>
          <a:bodyPr lIns="121888" tIns="60938" rIns="121888" bIns="60938" anchor="ctr" anchorCtr="0">
            <a:noAutofit/>
          </a:bodyPr>
          <a:lstStyle/>
          <a:p>
            <a:pPr algn="ctr"/>
            <a:endParaRPr sz="2400">
              <a:solidFill>
                <a:schemeClr val="lt1"/>
              </a:solidFill>
              <a:latin typeface="+mn-lt"/>
              <a:ea typeface="+mn-ea"/>
              <a:cs typeface="+mn-ea"/>
              <a:sym typeface="+mn-lt"/>
            </a:endParaRPr>
          </a:p>
        </p:txBody>
      </p:sp>
      <p:sp>
        <p:nvSpPr>
          <p:cNvPr id="38" name="Shape 2021">
            <a:extLst>
              <a:ext uri="{FF2B5EF4-FFF2-40B4-BE49-F238E27FC236}">
                <a16:creationId xmlns:a16="http://schemas.microsoft.com/office/drawing/2014/main" id="{E455BAE4-9E61-4346-87B0-2ADD5C67271C}"/>
              </a:ext>
            </a:extLst>
          </p:cNvPr>
          <p:cNvSpPr/>
          <p:nvPr/>
        </p:nvSpPr>
        <p:spPr>
          <a:xfrm>
            <a:off x="4330336" y="4355996"/>
            <a:ext cx="656226" cy="656398"/>
          </a:xfrm>
          <a:prstGeom prst="ellipse">
            <a:avLst/>
          </a:prstGeom>
          <a:solidFill>
            <a:schemeClr val="accent2"/>
          </a:solidFill>
          <a:ln>
            <a:noFill/>
          </a:ln>
        </p:spPr>
        <p:txBody>
          <a:bodyPr lIns="121888" tIns="60938" rIns="121888" bIns="60938" anchor="ctr" anchorCtr="0">
            <a:noAutofit/>
          </a:bodyPr>
          <a:lstStyle/>
          <a:p>
            <a:pPr algn="ctr"/>
            <a:endParaRPr sz="2400">
              <a:solidFill>
                <a:schemeClr val="lt1"/>
              </a:solidFill>
              <a:latin typeface="+mn-lt"/>
              <a:ea typeface="+mn-ea"/>
              <a:cs typeface="+mn-ea"/>
              <a:sym typeface="+mn-lt"/>
            </a:endParaRPr>
          </a:p>
        </p:txBody>
      </p:sp>
      <p:sp>
        <p:nvSpPr>
          <p:cNvPr id="39" name="Shape 2024">
            <a:extLst>
              <a:ext uri="{FF2B5EF4-FFF2-40B4-BE49-F238E27FC236}">
                <a16:creationId xmlns:a16="http://schemas.microsoft.com/office/drawing/2014/main" id="{E2DD0EFD-25D5-46A2-831D-E98ED098F84C}"/>
              </a:ext>
            </a:extLst>
          </p:cNvPr>
          <p:cNvSpPr/>
          <p:nvPr/>
        </p:nvSpPr>
        <p:spPr>
          <a:xfrm>
            <a:off x="9673325" y="4355996"/>
            <a:ext cx="656226" cy="656398"/>
          </a:xfrm>
          <a:prstGeom prst="ellipse">
            <a:avLst/>
          </a:prstGeom>
          <a:solidFill>
            <a:schemeClr val="accent2"/>
          </a:solidFill>
          <a:ln>
            <a:noFill/>
          </a:ln>
        </p:spPr>
        <p:txBody>
          <a:bodyPr lIns="121888" tIns="60938" rIns="121888" bIns="60938" anchor="ctr" anchorCtr="0">
            <a:noAutofit/>
          </a:bodyPr>
          <a:lstStyle/>
          <a:p>
            <a:pPr algn="ctr"/>
            <a:endParaRPr sz="2400">
              <a:solidFill>
                <a:schemeClr val="lt1"/>
              </a:solidFill>
              <a:latin typeface="+mn-lt"/>
              <a:ea typeface="+mn-ea"/>
              <a:cs typeface="+mn-ea"/>
              <a:sym typeface="+mn-lt"/>
            </a:endParaRPr>
          </a:p>
        </p:txBody>
      </p:sp>
      <p:sp>
        <p:nvSpPr>
          <p:cNvPr id="40" name="Shape 2026">
            <a:extLst>
              <a:ext uri="{FF2B5EF4-FFF2-40B4-BE49-F238E27FC236}">
                <a16:creationId xmlns:a16="http://schemas.microsoft.com/office/drawing/2014/main" id="{C9CFFFD3-F536-4340-B8E8-8E43AD764339}"/>
              </a:ext>
            </a:extLst>
          </p:cNvPr>
          <p:cNvSpPr/>
          <p:nvPr/>
        </p:nvSpPr>
        <p:spPr>
          <a:xfrm>
            <a:off x="7119879" y="4355996"/>
            <a:ext cx="656226" cy="656398"/>
          </a:xfrm>
          <a:prstGeom prst="ellipse">
            <a:avLst/>
          </a:prstGeom>
          <a:solidFill>
            <a:schemeClr val="accent1"/>
          </a:solidFill>
          <a:ln>
            <a:noFill/>
          </a:ln>
        </p:spPr>
        <p:txBody>
          <a:bodyPr lIns="45713" tIns="22850" rIns="45713" bIns="22850" anchor="ctr" anchorCtr="0">
            <a:noAutofit/>
          </a:bodyPr>
          <a:lstStyle/>
          <a:p>
            <a:pPr algn="ctr"/>
            <a:endParaRPr sz="2400">
              <a:solidFill>
                <a:schemeClr val="lt1"/>
              </a:solidFill>
              <a:latin typeface="+mn-lt"/>
              <a:ea typeface="+mn-ea"/>
              <a:cs typeface="+mn-ea"/>
              <a:sym typeface="+mn-lt"/>
            </a:endParaRPr>
          </a:p>
        </p:txBody>
      </p:sp>
      <p:sp>
        <p:nvSpPr>
          <p:cNvPr id="41" name="Shape 2033">
            <a:extLst>
              <a:ext uri="{FF2B5EF4-FFF2-40B4-BE49-F238E27FC236}">
                <a16:creationId xmlns:a16="http://schemas.microsoft.com/office/drawing/2014/main" id="{5A2AFC86-674D-46C6-BB83-C3A5DA9E1290}"/>
              </a:ext>
            </a:extLst>
          </p:cNvPr>
          <p:cNvSpPr/>
          <p:nvPr/>
        </p:nvSpPr>
        <p:spPr>
          <a:xfrm>
            <a:off x="1987359" y="4545268"/>
            <a:ext cx="267388" cy="267457"/>
          </a:xfrm>
          <a:custGeom>
            <a:avLst/>
            <a:gdLst/>
            <a:ahLst/>
            <a:cxnLst/>
            <a:rect l="0" t="0" r="0" b="0"/>
            <a:pathLst>
              <a:path w="120000" h="120000" extrusionOk="0">
                <a:moveTo>
                  <a:pt x="107837" y="14324"/>
                </a:moveTo>
                <a:lnTo>
                  <a:pt x="107837" y="14324"/>
                </a:lnTo>
                <a:cubicBezTo>
                  <a:pt x="100540" y="14324"/>
                  <a:pt x="100540" y="14324"/>
                  <a:pt x="100540" y="14324"/>
                </a:cubicBezTo>
                <a:cubicBezTo>
                  <a:pt x="100540" y="26486"/>
                  <a:pt x="100540" y="26486"/>
                  <a:pt x="100540" y="26486"/>
                </a:cubicBezTo>
                <a:cubicBezTo>
                  <a:pt x="79189" y="26486"/>
                  <a:pt x="79189" y="26486"/>
                  <a:pt x="79189" y="26486"/>
                </a:cubicBezTo>
                <a:cubicBezTo>
                  <a:pt x="79189" y="14324"/>
                  <a:pt x="79189" y="14324"/>
                  <a:pt x="79189" y="14324"/>
                </a:cubicBezTo>
                <a:cubicBezTo>
                  <a:pt x="40810" y="14324"/>
                  <a:pt x="40810" y="14324"/>
                  <a:pt x="40810" y="14324"/>
                </a:cubicBezTo>
                <a:cubicBezTo>
                  <a:pt x="40810" y="26486"/>
                  <a:pt x="40810" y="26486"/>
                  <a:pt x="40810" y="26486"/>
                </a:cubicBezTo>
                <a:cubicBezTo>
                  <a:pt x="19189" y="26486"/>
                  <a:pt x="19189" y="26486"/>
                  <a:pt x="19189" y="26486"/>
                </a:cubicBezTo>
                <a:cubicBezTo>
                  <a:pt x="19189" y="14324"/>
                  <a:pt x="19189" y="14324"/>
                  <a:pt x="19189" y="14324"/>
                </a:cubicBezTo>
                <a:cubicBezTo>
                  <a:pt x="12162" y="14324"/>
                  <a:pt x="12162" y="14324"/>
                  <a:pt x="12162" y="14324"/>
                </a:cubicBezTo>
                <a:cubicBezTo>
                  <a:pt x="4864" y="14324"/>
                  <a:pt x="0" y="19189"/>
                  <a:pt x="0" y="26486"/>
                </a:cubicBezTo>
                <a:cubicBezTo>
                  <a:pt x="0" y="107837"/>
                  <a:pt x="0" y="107837"/>
                  <a:pt x="0" y="107837"/>
                </a:cubicBezTo>
                <a:cubicBezTo>
                  <a:pt x="0" y="114864"/>
                  <a:pt x="4864" y="119729"/>
                  <a:pt x="12162" y="119729"/>
                </a:cubicBezTo>
                <a:cubicBezTo>
                  <a:pt x="107837" y="119729"/>
                  <a:pt x="107837" y="119729"/>
                  <a:pt x="107837" y="119729"/>
                </a:cubicBezTo>
                <a:cubicBezTo>
                  <a:pt x="114864" y="119729"/>
                  <a:pt x="119729" y="114864"/>
                  <a:pt x="119729" y="107837"/>
                </a:cubicBezTo>
                <a:cubicBezTo>
                  <a:pt x="119729" y="26486"/>
                  <a:pt x="119729" y="26486"/>
                  <a:pt x="119729" y="26486"/>
                </a:cubicBezTo>
                <a:cubicBezTo>
                  <a:pt x="119729" y="19189"/>
                  <a:pt x="114864" y="14324"/>
                  <a:pt x="107837" y="14324"/>
                </a:cubicBezTo>
                <a:close/>
                <a:moveTo>
                  <a:pt x="107837" y="107837"/>
                </a:moveTo>
                <a:lnTo>
                  <a:pt x="107837" y="107837"/>
                </a:lnTo>
                <a:cubicBezTo>
                  <a:pt x="12162" y="107837"/>
                  <a:pt x="12162" y="107837"/>
                  <a:pt x="12162" y="107837"/>
                </a:cubicBezTo>
                <a:cubicBezTo>
                  <a:pt x="12162" y="52972"/>
                  <a:pt x="12162" y="52972"/>
                  <a:pt x="12162" y="52972"/>
                </a:cubicBezTo>
                <a:cubicBezTo>
                  <a:pt x="107837" y="52972"/>
                  <a:pt x="107837" y="52972"/>
                  <a:pt x="107837" y="52972"/>
                </a:cubicBezTo>
                <a:lnTo>
                  <a:pt x="107837" y="107837"/>
                </a:lnTo>
                <a:close/>
                <a:moveTo>
                  <a:pt x="33513" y="0"/>
                </a:moveTo>
                <a:lnTo>
                  <a:pt x="33513" y="0"/>
                </a:lnTo>
                <a:cubicBezTo>
                  <a:pt x="24054" y="0"/>
                  <a:pt x="24054" y="0"/>
                  <a:pt x="24054" y="0"/>
                </a:cubicBezTo>
                <a:cubicBezTo>
                  <a:pt x="24054" y="24054"/>
                  <a:pt x="24054" y="24054"/>
                  <a:pt x="24054" y="24054"/>
                </a:cubicBezTo>
                <a:cubicBezTo>
                  <a:pt x="33513" y="24054"/>
                  <a:pt x="33513" y="24054"/>
                  <a:pt x="33513" y="24054"/>
                </a:cubicBezTo>
                <a:lnTo>
                  <a:pt x="33513" y="0"/>
                </a:lnTo>
                <a:close/>
                <a:moveTo>
                  <a:pt x="95675" y="0"/>
                </a:moveTo>
                <a:lnTo>
                  <a:pt x="95675" y="0"/>
                </a:lnTo>
                <a:cubicBezTo>
                  <a:pt x="86216" y="0"/>
                  <a:pt x="86216" y="0"/>
                  <a:pt x="86216" y="0"/>
                </a:cubicBezTo>
                <a:cubicBezTo>
                  <a:pt x="86216" y="24054"/>
                  <a:pt x="86216" y="24054"/>
                  <a:pt x="86216" y="24054"/>
                </a:cubicBezTo>
                <a:cubicBezTo>
                  <a:pt x="95675" y="24054"/>
                  <a:pt x="95675" y="24054"/>
                  <a:pt x="95675" y="24054"/>
                </a:cubicBezTo>
                <a:lnTo>
                  <a:pt x="95675" y="0"/>
                </a:lnTo>
                <a:close/>
              </a:path>
            </a:pathLst>
          </a:custGeom>
          <a:solidFill>
            <a:schemeClr val="lt1"/>
          </a:solidFill>
          <a:ln>
            <a:noFill/>
          </a:ln>
        </p:spPr>
        <p:txBody>
          <a:bodyPr lIns="45700" tIns="22850" rIns="45700" bIns="22850" anchor="ctr" anchorCtr="0">
            <a:noAutofit/>
          </a:bodyPr>
          <a:lstStyle/>
          <a:p>
            <a:endParaRPr sz="2400">
              <a:solidFill>
                <a:schemeClr val="dk1"/>
              </a:solidFill>
              <a:latin typeface="+mn-lt"/>
              <a:ea typeface="+mn-ea"/>
              <a:cs typeface="+mn-ea"/>
              <a:sym typeface="+mn-lt"/>
            </a:endParaRPr>
          </a:p>
        </p:txBody>
      </p:sp>
      <p:sp>
        <p:nvSpPr>
          <p:cNvPr id="42" name="Shape 2034">
            <a:extLst>
              <a:ext uri="{FF2B5EF4-FFF2-40B4-BE49-F238E27FC236}">
                <a16:creationId xmlns:a16="http://schemas.microsoft.com/office/drawing/2014/main" id="{FB7115B3-B037-4751-A887-27A77EB5CA87}"/>
              </a:ext>
            </a:extLst>
          </p:cNvPr>
          <p:cNvSpPr/>
          <p:nvPr/>
        </p:nvSpPr>
        <p:spPr>
          <a:xfrm>
            <a:off x="4506560" y="4591730"/>
            <a:ext cx="299218" cy="182550"/>
          </a:xfrm>
          <a:custGeom>
            <a:avLst/>
            <a:gdLst/>
            <a:ahLst/>
            <a:cxnLst/>
            <a:rect l="0" t="0" r="0" b="0"/>
            <a:pathLst>
              <a:path w="120000" h="120000" extrusionOk="0">
                <a:moveTo>
                  <a:pt x="91991" y="59801"/>
                </a:moveTo>
                <a:lnTo>
                  <a:pt x="91991" y="59801"/>
                </a:lnTo>
                <a:cubicBezTo>
                  <a:pt x="91991" y="35643"/>
                  <a:pt x="100684" y="17821"/>
                  <a:pt x="104788" y="17821"/>
                </a:cubicBezTo>
                <a:cubicBezTo>
                  <a:pt x="106961" y="17821"/>
                  <a:pt x="113480" y="17821"/>
                  <a:pt x="113480" y="17821"/>
                </a:cubicBezTo>
                <a:cubicBezTo>
                  <a:pt x="109134" y="7128"/>
                  <a:pt x="106961" y="0"/>
                  <a:pt x="91991" y="0"/>
                </a:cubicBezTo>
                <a:cubicBezTo>
                  <a:pt x="32112" y="0"/>
                  <a:pt x="32112" y="0"/>
                  <a:pt x="32112" y="0"/>
                </a:cubicBezTo>
                <a:cubicBezTo>
                  <a:pt x="8692" y="0"/>
                  <a:pt x="0" y="35643"/>
                  <a:pt x="0" y="59801"/>
                </a:cubicBezTo>
                <a:cubicBezTo>
                  <a:pt x="0" y="84356"/>
                  <a:pt x="8692" y="119603"/>
                  <a:pt x="32112" y="119603"/>
                </a:cubicBezTo>
                <a:cubicBezTo>
                  <a:pt x="91991" y="119603"/>
                  <a:pt x="91991" y="119603"/>
                  <a:pt x="91991" y="119603"/>
                </a:cubicBezTo>
                <a:cubicBezTo>
                  <a:pt x="106961" y="119603"/>
                  <a:pt x="109134" y="112475"/>
                  <a:pt x="113480" y="101782"/>
                </a:cubicBezTo>
                <a:cubicBezTo>
                  <a:pt x="113480" y="101782"/>
                  <a:pt x="111307" y="101782"/>
                  <a:pt x="104788" y="101782"/>
                </a:cubicBezTo>
                <a:cubicBezTo>
                  <a:pt x="100684" y="101782"/>
                  <a:pt x="91991" y="87920"/>
                  <a:pt x="91991" y="59801"/>
                </a:cubicBezTo>
                <a:close/>
                <a:moveTo>
                  <a:pt x="74849" y="77623"/>
                </a:moveTo>
                <a:lnTo>
                  <a:pt x="74849" y="77623"/>
                </a:lnTo>
                <a:cubicBezTo>
                  <a:pt x="74849" y="80792"/>
                  <a:pt x="72917" y="77623"/>
                  <a:pt x="72917" y="77623"/>
                </a:cubicBezTo>
                <a:cubicBezTo>
                  <a:pt x="53360" y="66930"/>
                  <a:pt x="53360" y="66930"/>
                  <a:pt x="53360" y="66930"/>
                </a:cubicBezTo>
                <a:cubicBezTo>
                  <a:pt x="53360" y="66930"/>
                  <a:pt x="53360" y="70495"/>
                  <a:pt x="51187" y="77623"/>
                </a:cubicBezTo>
                <a:cubicBezTo>
                  <a:pt x="49255" y="80792"/>
                  <a:pt x="49255" y="87920"/>
                  <a:pt x="44909" y="80792"/>
                </a:cubicBezTo>
                <a:cubicBezTo>
                  <a:pt x="38390" y="74059"/>
                  <a:pt x="23661" y="49504"/>
                  <a:pt x="23661" y="49504"/>
                </a:cubicBezTo>
                <a:cubicBezTo>
                  <a:pt x="23661" y="49504"/>
                  <a:pt x="21488" y="45940"/>
                  <a:pt x="21488" y="42376"/>
                </a:cubicBezTo>
                <a:cubicBezTo>
                  <a:pt x="23661" y="42376"/>
                  <a:pt x="25593" y="42376"/>
                  <a:pt x="25593" y="42376"/>
                </a:cubicBezTo>
                <a:cubicBezTo>
                  <a:pt x="42736" y="56633"/>
                  <a:pt x="42736" y="56633"/>
                  <a:pt x="42736" y="56633"/>
                </a:cubicBezTo>
                <a:cubicBezTo>
                  <a:pt x="42736" y="56633"/>
                  <a:pt x="44909" y="49504"/>
                  <a:pt x="47082" y="45940"/>
                </a:cubicBezTo>
                <a:cubicBezTo>
                  <a:pt x="47082" y="38811"/>
                  <a:pt x="49255" y="35643"/>
                  <a:pt x="53360" y="42376"/>
                </a:cubicBezTo>
                <a:cubicBezTo>
                  <a:pt x="57706" y="45940"/>
                  <a:pt x="74849" y="74059"/>
                  <a:pt x="74849" y="74059"/>
                </a:cubicBezTo>
                <a:cubicBezTo>
                  <a:pt x="74849" y="74059"/>
                  <a:pt x="77022" y="77623"/>
                  <a:pt x="74849" y="77623"/>
                </a:cubicBezTo>
                <a:close/>
                <a:moveTo>
                  <a:pt x="113480" y="38811"/>
                </a:moveTo>
                <a:lnTo>
                  <a:pt x="113480" y="38811"/>
                </a:lnTo>
                <a:cubicBezTo>
                  <a:pt x="109134" y="38811"/>
                  <a:pt x="109134" y="38811"/>
                  <a:pt x="109134" y="38811"/>
                </a:cubicBezTo>
                <a:cubicBezTo>
                  <a:pt x="104788" y="38811"/>
                  <a:pt x="102615" y="49504"/>
                  <a:pt x="102615" y="59801"/>
                </a:cubicBezTo>
                <a:cubicBezTo>
                  <a:pt x="102615" y="70495"/>
                  <a:pt x="104788" y="80792"/>
                  <a:pt x="109134" y="80792"/>
                </a:cubicBezTo>
                <a:cubicBezTo>
                  <a:pt x="113480" y="80792"/>
                  <a:pt x="113480" y="80792"/>
                  <a:pt x="113480" y="80792"/>
                </a:cubicBezTo>
                <a:cubicBezTo>
                  <a:pt x="115412" y="80792"/>
                  <a:pt x="119758" y="70495"/>
                  <a:pt x="119758" y="59801"/>
                </a:cubicBezTo>
                <a:cubicBezTo>
                  <a:pt x="119758" y="49504"/>
                  <a:pt x="115412" y="38811"/>
                  <a:pt x="113480" y="38811"/>
                </a:cubicBezTo>
                <a:close/>
              </a:path>
            </a:pathLst>
          </a:custGeom>
          <a:solidFill>
            <a:schemeClr val="lt1"/>
          </a:solidFill>
          <a:ln>
            <a:noFill/>
          </a:ln>
        </p:spPr>
        <p:txBody>
          <a:bodyPr lIns="45700" tIns="22850" rIns="45700" bIns="22850" anchor="ctr" anchorCtr="0">
            <a:noAutofit/>
          </a:bodyPr>
          <a:lstStyle/>
          <a:p>
            <a:endParaRPr sz="2400">
              <a:solidFill>
                <a:schemeClr val="dk1"/>
              </a:solidFill>
              <a:latin typeface="+mn-lt"/>
              <a:ea typeface="+mn-ea"/>
              <a:cs typeface="+mn-ea"/>
              <a:sym typeface="+mn-lt"/>
            </a:endParaRPr>
          </a:p>
        </p:txBody>
      </p:sp>
      <p:sp>
        <p:nvSpPr>
          <p:cNvPr id="43" name="Shape 2035">
            <a:extLst>
              <a:ext uri="{FF2B5EF4-FFF2-40B4-BE49-F238E27FC236}">
                <a16:creationId xmlns:a16="http://schemas.microsoft.com/office/drawing/2014/main" id="{61EB1064-C32E-4B72-94C1-2BB8E09BF6EB}"/>
              </a:ext>
            </a:extLst>
          </p:cNvPr>
          <p:cNvSpPr/>
          <p:nvPr/>
        </p:nvSpPr>
        <p:spPr>
          <a:xfrm>
            <a:off x="7325860" y="4549277"/>
            <a:ext cx="267387" cy="225003"/>
          </a:xfrm>
          <a:custGeom>
            <a:avLst/>
            <a:gdLst/>
            <a:ahLst/>
            <a:cxnLst/>
            <a:rect l="0" t="0" r="0" b="0"/>
            <a:pathLst>
              <a:path w="120000" h="120000" extrusionOk="0">
                <a:moveTo>
                  <a:pt x="117297" y="68525"/>
                </a:moveTo>
                <a:lnTo>
                  <a:pt x="117297" y="68525"/>
                </a:lnTo>
                <a:cubicBezTo>
                  <a:pt x="95675" y="8686"/>
                  <a:pt x="95675" y="8686"/>
                  <a:pt x="95675" y="8686"/>
                </a:cubicBezTo>
                <a:cubicBezTo>
                  <a:pt x="95675" y="2895"/>
                  <a:pt x="91081" y="0"/>
                  <a:pt x="86216" y="0"/>
                </a:cubicBezTo>
                <a:cubicBezTo>
                  <a:pt x="33513" y="0"/>
                  <a:pt x="33513" y="0"/>
                  <a:pt x="33513" y="0"/>
                </a:cubicBezTo>
                <a:cubicBezTo>
                  <a:pt x="28648" y="0"/>
                  <a:pt x="24054" y="2895"/>
                  <a:pt x="21621" y="8686"/>
                </a:cubicBezTo>
                <a:cubicBezTo>
                  <a:pt x="2432" y="68525"/>
                  <a:pt x="2432" y="68525"/>
                  <a:pt x="2432" y="68525"/>
                </a:cubicBezTo>
                <a:cubicBezTo>
                  <a:pt x="0" y="71420"/>
                  <a:pt x="0" y="79785"/>
                  <a:pt x="0" y="82680"/>
                </a:cubicBezTo>
                <a:cubicBezTo>
                  <a:pt x="4864" y="110991"/>
                  <a:pt x="4864" y="110991"/>
                  <a:pt x="4864" y="110991"/>
                </a:cubicBezTo>
                <a:cubicBezTo>
                  <a:pt x="4864" y="116782"/>
                  <a:pt x="9459" y="119678"/>
                  <a:pt x="12162" y="119678"/>
                </a:cubicBezTo>
                <a:cubicBezTo>
                  <a:pt x="107837" y="119678"/>
                  <a:pt x="107837" y="119678"/>
                  <a:pt x="107837" y="119678"/>
                </a:cubicBezTo>
                <a:cubicBezTo>
                  <a:pt x="110270" y="119678"/>
                  <a:pt x="114864" y="116782"/>
                  <a:pt x="114864" y="110991"/>
                </a:cubicBezTo>
                <a:cubicBezTo>
                  <a:pt x="119729" y="82680"/>
                  <a:pt x="119729" y="82680"/>
                  <a:pt x="119729" y="82680"/>
                </a:cubicBezTo>
                <a:cubicBezTo>
                  <a:pt x="119729" y="79785"/>
                  <a:pt x="119729" y="71420"/>
                  <a:pt x="117297" y="68525"/>
                </a:cubicBezTo>
                <a:close/>
                <a:moveTo>
                  <a:pt x="107837" y="88471"/>
                </a:moveTo>
                <a:lnTo>
                  <a:pt x="107837" y="88471"/>
                </a:lnTo>
                <a:cubicBezTo>
                  <a:pt x="107837" y="99731"/>
                  <a:pt x="107837" y="99731"/>
                  <a:pt x="107837" y="99731"/>
                </a:cubicBezTo>
                <a:cubicBezTo>
                  <a:pt x="107837" y="105522"/>
                  <a:pt x="102972" y="108418"/>
                  <a:pt x="100540" y="108418"/>
                </a:cubicBezTo>
                <a:cubicBezTo>
                  <a:pt x="19189" y="108418"/>
                  <a:pt x="19189" y="108418"/>
                  <a:pt x="19189" y="108418"/>
                </a:cubicBezTo>
                <a:cubicBezTo>
                  <a:pt x="16756" y="108418"/>
                  <a:pt x="12162" y="105522"/>
                  <a:pt x="12162" y="99731"/>
                </a:cubicBezTo>
                <a:cubicBezTo>
                  <a:pt x="9459" y="88471"/>
                  <a:pt x="9459" y="88471"/>
                  <a:pt x="9459" y="88471"/>
                </a:cubicBezTo>
                <a:cubicBezTo>
                  <a:pt x="9459" y="85576"/>
                  <a:pt x="12162" y="79785"/>
                  <a:pt x="16756" y="79785"/>
                </a:cubicBezTo>
                <a:cubicBezTo>
                  <a:pt x="102972" y="79785"/>
                  <a:pt x="102972" y="79785"/>
                  <a:pt x="102972" y="79785"/>
                </a:cubicBezTo>
                <a:cubicBezTo>
                  <a:pt x="107837" y="79785"/>
                  <a:pt x="110270" y="85576"/>
                  <a:pt x="107837" y="88471"/>
                </a:cubicBezTo>
                <a:close/>
              </a:path>
            </a:pathLst>
          </a:custGeom>
          <a:solidFill>
            <a:schemeClr val="lt1"/>
          </a:solidFill>
          <a:ln>
            <a:noFill/>
          </a:ln>
        </p:spPr>
        <p:txBody>
          <a:bodyPr lIns="45700" tIns="22850" rIns="45700" bIns="22850" anchor="ctr" anchorCtr="0">
            <a:noAutofit/>
          </a:bodyPr>
          <a:lstStyle/>
          <a:p>
            <a:endParaRPr sz="2400">
              <a:solidFill>
                <a:schemeClr val="dk1"/>
              </a:solidFill>
              <a:latin typeface="+mn-lt"/>
              <a:ea typeface="+mn-ea"/>
              <a:cs typeface="+mn-ea"/>
              <a:sym typeface="+mn-lt"/>
            </a:endParaRPr>
          </a:p>
        </p:txBody>
      </p:sp>
      <p:sp>
        <p:nvSpPr>
          <p:cNvPr id="44" name="Shape 2036">
            <a:extLst>
              <a:ext uri="{FF2B5EF4-FFF2-40B4-BE49-F238E27FC236}">
                <a16:creationId xmlns:a16="http://schemas.microsoft.com/office/drawing/2014/main" id="{F9BFC9F3-CA4B-464B-976C-DD8CFD93D201}"/>
              </a:ext>
            </a:extLst>
          </p:cNvPr>
          <p:cNvSpPr/>
          <p:nvPr/>
        </p:nvSpPr>
        <p:spPr>
          <a:xfrm>
            <a:off x="9879621" y="4576253"/>
            <a:ext cx="230190" cy="236472"/>
          </a:xfrm>
          <a:custGeom>
            <a:avLst/>
            <a:gdLst/>
            <a:ahLst/>
            <a:cxnLst/>
            <a:rect l="0" t="0" r="0" b="0"/>
            <a:pathLst>
              <a:path w="120000" h="120000" extrusionOk="0">
                <a:moveTo>
                  <a:pt x="106189" y="0"/>
                </a:moveTo>
                <a:lnTo>
                  <a:pt x="106189" y="0"/>
                </a:lnTo>
                <a:cubicBezTo>
                  <a:pt x="43580" y="0"/>
                  <a:pt x="43580" y="0"/>
                  <a:pt x="43580" y="0"/>
                </a:cubicBezTo>
                <a:cubicBezTo>
                  <a:pt x="35294" y="0"/>
                  <a:pt x="30076" y="5400"/>
                  <a:pt x="30076" y="13200"/>
                </a:cubicBezTo>
                <a:cubicBezTo>
                  <a:pt x="30076" y="74400"/>
                  <a:pt x="30076" y="74400"/>
                  <a:pt x="30076" y="74400"/>
                </a:cubicBezTo>
                <a:cubicBezTo>
                  <a:pt x="30076" y="82200"/>
                  <a:pt x="35294" y="87600"/>
                  <a:pt x="43580" y="87600"/>
                </a:cubicBezTo>
                <a:cubicBezTo>
                  <a:pt x="106189" y="87600"/>
                  <a:pt x="106189" y="87600"/>
                  <a:pt x="106189" y="87600"/>
                </a:cubicBezTo>
                <a:cubicBezTo>
                  <a:pt x="114168" y="87600"/>
                  <a:pt x="119693" y="82200"/>
                  <a:pt x="119693" y="74400"/>
                </a:cubicBezTo>
                <a:cubicBezTo>
                  <a:pt x="119693" y="13200"/>
                  <a:pt x="119693" y="13200"/>
                  <a:pt x="119693" y="13200"/>
                </a:cubicBezTo>
                <a:cubicBezTo>
                  <a:pt x="119693" y="5400"/>
                  <a:pt x="114168" y="0"/>
                  <a:pt x="106189" y="0"/>
                </a:cubicBezTo>
                <a:close/>
                <a:moveTo>
                  <a:pt x="106189" y="74400"/>
                </a:moveTo>
                <a:lnTo>
                  <a:pt x="106189" y="74400"/>
                </a:lnTo>
                <a:cubicBezTo>
                  <a:pt x="43580" y="74400"/>
                  <a:pt x="43580" y="74400"/>
                  <a:pt x="43580" y="74400"/>
                </a:cubicBezTo>
                <a:cubicBezTo>
                  <a:pt x="43580" y="13200"/>
                  <a:pt x="43580" y="13200"/>
                  <a:pt x="43580" y="13200"/>
                </a:cubicBezTo>
                <a:cubicBezTo>
                  <a:pt x="106189" y="13200"/>
                  <a:pt x="106189" y="13200"/>
                  <a:pt x="106189" y="13200"/>
                </a:cubicBezTo>
                <a:lnTo>
                  <a:pt x="106189" y="74400"/>
                </a:lnTo>
                <a:close/>
                <a:moveTo>
                  <a:pt x="13810" y="58500"/>
                </a:moveTo>
                <a:lnTo>
                  <a:pt x="13810" y="58500"/>
                </a:lnTo>
                <a:cubicBezTo>
                  <a:pt x="0" y="58500"/>
                  <a:pt x="0" y="58500"/>
                  <a:pt x="0" y="58500"/>
                </a:cubicBezTo>
                <a:cubicBezTo>
                  <a:pt x="0" y="103800"/>
                  <a:pt x="0" y="103800"/>
                  <a:pt x="0" y="103800"/>
                </a:cubicBezTo>
                <a:cubicBezTo>
                  <a:pt x="0" y="111600"/>
                  <a:pt x="5524" y="119700"/>
                  <a:pt x="13810" y="119700"/>
                </a:cubicBezTo>
                <a:cubicBezTo>
                  <a:pt x="60153" y="119700"/>
                  <a:pt x="60153" y="119700"/>
                  <a:pt x="60153" y="119700"/>
                </a:cubicBezTo>
                <a:cubicBezTo>
                  <a:pt x="60153" y="103800"/>
                  <a:pt x="60153" y="103800"/>
                  <a:pt x="60153" y="103800"/>
                </a:cubicBezTo>
                <a:cubicBezTo>
                  <a:pt x="13810" y="103800"/>
                  <a:pt x="13810" y="103800"/>
                  <a:pt x="13810" y="103800"/>
                </a:cubicBezTo>
                <a:lnTo>
                  <a:pt x="13810" y="58500"/>
                </a:lnTo>
                <a:close/>
              </a:path>
            </a:pathLst>
          </a:custGeom>
          <a:solidFill>
            <a:schemeClr val="lt1"/>
          </a:solidFill>
          <a:ln>
            <a:noFill/>
          </a:ln>
        </p:spPr>
        <p:txBody>
          <a:bodyPr lIns="45700" tIns="22850" rIns="45700" bIns="22850" anchor="ctr" anchorCtr="0">
            <a:noAutofit/>
          </a:bodyPr>
          <a:lstStyle/>
          <a:p>
            <a:endParaRPr sz="2400">
              <a:solidFill>
                <a:schemeClr val="dk1"/>
              </a:solidFill>
              <a:latin typeface="+mn-lt"/>
              <a:ea typeface="+mn-ea"/>
              <a:cs typeface="+mn-ea"/>
              <a:sym typeface="+mn-lt"/>
            </a:endParaRPr>
          </a:p>
        </p:txBody>
      </p:sp>
      <p:sp>
        <p:nvSpPr>
          <p:cNvPr id="45" name="文本框 44">
            <a:extLst>
              <a:ext uri="{FF2B5EF4-FFF2-40B4-BE49-F238E27FC236}">
                <a16:creationId xmlns:a16="http://schemas.microsoft.com/office/drawing/2014/main" id="{49E2F396-7467-4674-810B-6BBA48CA1D72}"/>
              </a:ext>
            </a:extLst>
          </p:cNvPr>
          <p:cNvSpPr txBox="1"/>
          <p:nvPr/>
        </p:nvSpPr>
        <p:spPr>
          <a:xfrm>
            <a:off x="1092149" y="5412094"/>
            <a:ext cx="2024882" cy="763735"/>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46" name="文本框 45">
            <a:extLst>
              <a:ext uri="{FF2B5EF4-FFF2-40B4-BE49-F238E27FC236}">
                <a16:creationId xmlns:a16="http://schemas.microsoft.com/office/drawing/2014/main" id="{0D800594-8EEE-4A2C-B8B8-3D08D933B90E}"/>
              </a:ext>
            </a:extLst>
          </p:cNvPr>
          <p:cNvSpPr txBox="1"/>
          <p:nvPr/>
        </p:nvSpPr>
        <p:spPr>
          <a:xfrm>
            <a:off x="1435628" y="5117813"/>
            <a:ext cx="1337924"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47" name="文本框 46">
            <a:extLst>
              <a:ext uri="{FF2B5EF4-FFF2-40B4-BE49-F238E27FC236}">
                <a16:creationId xmlns:a16="http://schemas.microsoft.com/office/drawing/2014/main" id="{B65DB65B-40F8-4379-857A-1110291179D4}"/>
              </a:ext>
            </a:extLst>
          </p:cNvPr>
          <p:cNvSpPr txBox="1"/>
          <p:nvPr/>
        </p:nvSpPr>
        <p:spPr>
          <a:xfrm>
            <a:off x="3663466" y="5412094"/>
            <a:ext cx="2024882" cy="763735"/>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48" name="文本框 47">
            <a:extLst>
              <a:ext uri="{FF2B5EF4-FFF2-40B4-BE49-F238E27FC236}">
                <a16:creationId xmlns:a16="http://schemas.microsoft.com/office/drawing/2014/main" id="{1C56EF10-EAFD-4B2B-A521-BD7EED8E5B56}"/>
              </a:ext>
            </a:extLst>
          </p:cNvPr>
          <p:cNvSpPr txBox="1"/>
          <p:nvPr/>
        </p:nvSpPr>
        <p:spPr>
          <a:xfrm>
            <a:off x="4006945" y="5117813"/>
            <a:ext cx="1337924"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49" name="文本框 48">
            <a:extLst>
              <a:ext uri="{FF2B5EF4-FFF2-40B4-BE49-F238E27FC236}">
                <a16:creationId xmlns:a16="http://schemas.microsoft.com/office/drawing/2014/main" id="{41F586D4-A882-4585-AEAC-BAEEA8E3060C}"/>
              </a:ext>
            </a:extLst>
          </p:cNvPr>
          <p:cNvSpPr txBox="1"/>
          <p:nvPr/>
        </p:nvSpPr>
        <p:spPr>
          <a:xfrm>
            <a:off x="6452415" y="5412094"/>
            <a:ext cx="2024882" cy="763735"/>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50" name="文本框 49">
            <a:extLst>
              <a:ext uri="{FF2B5EF4-FFF2-40B4-BE49-F238E27FC236}">
                <a16:creationId xmlns:a16="http://schemas.microsoft.com/office/drawing/2014/main" id="{4AB9A054-81AC-4EF7-97EC-F94EA1660D05}"/>
              </a:ext>
            </a:extLst>
          </p:cNvPr>
          <p:cNvSpPr txBox="1"/>
          <p:nvPr/>
        </p:nvSpPr>
        <p:spPr>
          <a:xfrm>
            <a:off x="6795894" y="5117813"/>
            <a:ext cx="1337924"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51" name="文本框 50">
            <a:extLst>
              <a:ext uri="{FF2B5EF4-FFF2-40B4-BE49-F238E27FC236}">
                <a16:creationId xmlns:a16="http://schemas.microsoft.com/office/drawing/2014/main" id="{72DCCCD4-BCF9-4599-B64F-10E503E9FE2A}"/>
              </a:ext>
            </a:extLst>
          </p:cNvPr>
          <p:cNvSpPr txBox="1"/>
          <p:nvPr/>
        </p:nvSpPr>
        <p:spPr>
          <a:xfrm>
            <a:off x="9044005" y="5412094"/>
            <a:ext cx="2024882" cy="763735"/>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52" name="文本框 51">
            <a:extLst>
              <a:ext uri="{FF2B5EF4-FFF2-40B4-BE49-F238E27FC236}">
                <a16:creationId xmlns:a16="http://schemas.microsoft.com/office/drawing/2014/main" id="{55AD4277-3FF7-4920-8041-DF5999249498}"/>
              </a:ext>
            </a:extLst>
          </p:cNvPr>
          <p:cNvSpPr txBox="1"/>
          <p:nvPr/>
        </p:nvSpPr>
        <p:spPr>
          <a:xfrm>
            <a:off x="9387484" y="5117813"/>
            <a:ext cx="1337924"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Tree>
    <p:extLst>
      <p:ext uri="{BB962C8B-B14F-4D97-AF65-F5344CB8AC3E}">
        <p14:creationId xmlns:p14="http://schemas.microsoft.com/office/powerpoint/2010/main" val="455124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1E1DB73-CBFC-4DBC-AA55-FE83CF90FE65}"/>
              </a:ext>
            </a:extLst>
          </p:cNvPr>
          <p:cNvSpPr/>
          <p:nvPr/>
        </p:nvSpPr>
        <p:spPr>
          <a:xfrm>
            <a:off x="0" y="0"/>
            <a:ext cx="12192000" cy="792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9282F1BD-BB0B-47FC-AA42-8C65F26E4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1092" y="123040"/>
            <a:ext cx="2943828" cy="888849"/>
          </a:xfrm>
          <a:prstGeom prst="rect">
            <a:avLst/>
          </a:prstGeom>
        </p:spPr>
      </p:pic>
      <p:pic>
        <p:nvPicPr>
          <p:cNvPr id="22" name="图片 21">
            <a:extLst>
              <a:ext uri="{FF2B5EF4-FFF2-40B4-BE49-F238E27FC236}">
                <a16:creationId xmlns:a16="http://schemas.microsoft.com/office/drawing/2014/main" id="{BEC748E2-B3FB-4D97-8584-9DB079CC7F3E}"/>
              </a:ext>
            </a:extLst>
          </p:cNvPr>
          <p:cNvPicPr>
            <a:picLocks noChangeAspect="1"/>
          </p:cNvPicPr>
          <p:nvPr/>
        </p:nvPicPr>
        <p:blipFill>
          <a:blip r:embed="rId3">
            <a:extLst>
              <a:ext uri="{28A0092B-C50C-407E-A947-70E740481C1C}">
                <a14:useLocalDpi xmlns:a14="http://schemas.microsoft.com/office/drawing/2010/main" val="0"/>
              </a:ext>
            </a:extLst>
          </a:blip>
          <a:srcRect l="49900" t="66263" r="35034" b="8309"/>
          <a:stretch>
            <a:fillRect/>
          </a:stretch>
        </p:blipFill>
        <p:spPr>
          <a:xfrm>
            <a:off x="-827127" y="-253660"/>
            <a:ext cx="3200400" cy="1389888"/>
          </a:xfrm>
          <a:custGeom>
            <a:avLst/>
            <a:gdLst>
              <a:gd name="connsiteX0" fmla="*/ 2292096 w 3200400"/>
              <a:gd name="connsiteY0" fmla="*/ 0 h 1389888"/>
              <a:gd name="connsiteX1" fmla="*/ 2651760 w 3200400"/>
              <a:gd name="connsiteY1" fmla="*/ 54864 h 1389888"/>
              <a:gd name="connsiteX2" fmla="*/ 3029712 w 3200400"/>
              <a:gd name="connsiteY2" fmla="*/ 237744 h 1389888"/>
              <a:gd name="connsiteX3" fmla="*/ 3188208 w 3200400"/>
              <a:gd name="connsiteY3" fmla="*/ 408432 h 1389888"/>
              <a:gd name="connsiteX4" fmla="*/ 3200400 w 3200400"/>
              <a:gd name="connsiteY4" fmla="*/ 585216 h 1389888"/>
              <a:gd name="connsiteX5" fmla="*/ 3182112 w 3200400"/>
              <a:gd name="connsiteY5" fmla="*/ 658368 h 1389888"/>
              <a:gd name="connsiteX6" fmla="*/ 3157728 w 3200400"/>
              <a:gd name="connsiteY6" fmla="*/ 682752 h 1389888"/>
              <a:gd name="connsiteX7" fmla="*/ 3115056 w 3200400"/>
              <a:gd name="connsiteY7" fmla="*/ 694944 h 1389888"/>
              <a:gd name="connsiteX8" fmla="*/ 3090672 w 3200400"/>
              <a:gd name="connsiteY8" fmla="*/ 707136 h 1389888"/>
              <a:gd name="connsiteX9" fmla="*/ 3072384 w 3200400"/>
              <a:gd name="connsiteY9" fmla="*/ 713232 h 1389888"/>
              <a:gd name="connsiteX10" fmla="*/ 2919984 w 3200400"/>
              <a:gd name="connsiteY10" fmla="*/ 737616 h 1389888"/>
              <a:gd name="connsiteX11" fmla="*/ 2767584 w 3200400"/>
              <a:gd name="connsiteY11" fmla="*/ 780288 h 1389888"/>
              <a:gd name="connsiteX12" fmla="*/ 2731008 w 3200400"/>
              <a:gd name="connsiteY12" fmla="*/ 829056 h 1389888"/>
              <a:gd name="connsiteX13" fmla="*/ 2706624 w 3200400"/>
              <a:gd name="connsiteY13" fmla="*/ 853440 h 1389888"/>
              <a:gd name="connsiteX14" fmla="*/ 2688336 w 3200400"/>
              <a:gd name="connsiteY14" fmla="*/ 902208 h 1389888"/>
              <a:gd name="connsiteX15" fmla="*/ 2657856 w 3200400"/>
              <a:gd name="connsiteY15" fmla="*/ 950976 h 1389888"/>
              <a:gd name="connsiteX16" fmla="*/ 2645664 w 3200400"/>
              <a:gd name="connsiteY16" fmla="*/ 969264 h 1389888"/>
              <a:gd name="connsiteX17" fmla="*/ 2615184 w 3200400"/>
              <a:gd name="connsiteY17" fmla="*/ 1018032 h 1389888"/>
              <a:gd name="connsiteX18" fmla="*/ 2596896 w 3200400"/>
              <a:gd name="connsiteY18" fmla="*/ 1036320 h 1389888"/>
              <a:gd name="connsiteX19" fmla="*/ 2560320 w 3200400"/>
              <a:gd name="connsiteY19" fmla="*/ 1072896 h 1389888"/>
              <a:gd name="connsiteX20" fmla="*/ 2493264 w 3200400"/>
              <a:gd name="connsiteY20" fmla="*/ 1109472 h 1389888"/>
              <a:gd name="connsiteX21" fmla="*/ 2474976 w 3200400"/>
              <a:gd name="connsiteY21" fmla="*/ 1115568 h 1389888"/>
              <a:gd name="connsiteX22" fmla="*/ 2450592 w 3200400"/>
              <a:gd name="connsiteY22" fmla="*/ 1133856 h 1389888"/>
              <a:gd name="connsiteX23" fmla="*/ 2432304 w 3200400"/>
              <a:gd name="connsiteY23" fmla="*/ 1152144 h 1389888"/>
              <a:gd name="connsiteX24" fmla="*/ 2426208 w 3200400"/>
              <a:gd name="connsiteY24" fmla="*/ 1176528 h 1389888"/>
              <a:gd name="connsiteX25" fmla="*/ 2407920 w 3200400"/>
              <a:gd name="connsiteY25" fmla="*/ 1200912 h 1389888"/>
              <a:gd name="connsiteX26" fmla="*/ 2401824 w 3200400"/>
              <a:gd name="connsiteY26" fmla="*/ 1219200 h 1389888"/>
              <a:gd name="connsiteX27" fmla="*/ 2389632 w 3200400"/>
              <a:gd name="connsiteY27" fmla="*/ 1255776 h 1389888"/>
              <a:gd name="connsiteX28" fmla="*/ 2377440 w 3200400"/>
              <a:gd name="connsiteY28" fmla="*/ 1274064 h 1389888"/>
              <a:gd name="connsiteX29" fmla="*/ 2322576 w 3200400"/>
              <a:gd name="connsiteY29" fmla="*/ 1322832 h 1389888"/>
              <a:gd name="connsiteX30" fmla="*/ 2286000 w 3200400"/>
              <a:gd name="connsiteY30" fmla="*/ 1328928 h 1389888"/>
              <a:gd name="connsiteX31" fmla="*/ 2243328 w 3200400"/>
              <a:gd name="connsiteY31" fmla="*/ 1347216 h 1389888"/>
              <a:gd name="connsiteX32" fmla="*/ 2176272 w 3200400"/>
              <a:gd name="connsiteY32" fmla="*/ 1365504 h 1389888"/>
              <a:gd name="connsiteX33" fmla="*/ 2103120 w 3200400"/>
              <a:gd name="connsiteY33" fmla="*/ 1383792 h 1389888"/>
              <a:gd name="connsiteX34" fmla="*/ 1889760 w 3200400"/>
              <a:gd name="connsiteY34" fmla="*/ 1389888 h 1389888"/>
              <a:gd name="connsiteX35" fmla="*/ 1804416 w 3200400"/>
              <a:gd name="connsiteY35" fmla="*/ 1377696 h 1389888"/>
              <a:gd name="connsiteX36" fmla="*/ 1767840 w 3200400"/>
              <a:gd name="connsiteY36" fmla="*/ 1341120 h 1389888"/>
              <a:gd name="connsiteX37" fmla="*/ 1737360 w 3200400"/>
              <a:gd name="connsiteY37" fmla="*/ 1304544 h 1389888"/>
              <a:gd name="connsiteX38" fmla="*/ 1639824 w 3200400"/>
              <a:gd name="connsiteY38" fmla="*/ 1286256 h 1389888"/>
              <a:gd name="connsiteX39" fmla="*/ 1603248 w 3200400"/>
              <a:gd name="connsiteY39" fmla="*/ 1298448 h 1389888"/>
              <a:gd name="connsiteX40" fmla="*/ 1578864 w 3200400"/>
              <a:gd name="connsiteY40" fmla="*/ 1304544 h 1389888"/>
              <a:gd name="connsiteX41" fmla="*/ 1420368 w 3200400"/>
              <a:gd name="connsiteY41" fmla="*/ 1322832 h 1389888"/>
              <a:gd name="connsiteX42" fmla="*/ 1359408 w 3200400"/>
              <a:gd name="connsiteY42" fmla="*/ 1335024 h 1389888"/>
              <a:gd name="connsiteX43" fmla="*/ 1317101 w 3200400"/>
              <a:gd name="connsiteY43" fmla="*/ 1341906 h 1389888"/>
              <a:gd name="connsiteX44" fmla="*/ 1314800 w 3200400"/>
              <a:gd name="connsiteY44" fmla="*/ 1342091 h 1389888"/>
              <a:gd name="connsiteX45" fmla="*/ 1316763 w 3200400"/>
              <a:gd name="connsiteY45" fmla="*/ 1341337 h 1389888"/>
              <a:gd name="connsiteX46" fmla="*/ 1312134 w 3200400"/>
              <a:gd name="connsiteY46" fmla="*/ 1342306 h 1389888"/>
              <a:gd name="connsiteX47" fmla="*/ 1314800 w 3200400"/>
              <a:gd name="connsiteY47" fmla="*/ 1342091 h 1389888"/>
              <a:gd name="connsiteX48" fmla="*/ 1312258 w 3200400"/>
              <a:gd name="connsiteY48" fmla="*/ 1343068 h 1389888"/>
              <a:gd name="connsiteX49" fmla="*/ 1298448 w 3200400"/>
              <a:gd name="connsiteY49" fmla="*/ 1347216 h 1389888"/>
              <a:gd name="connsiteX50" fmla="*/ 1274064 w 3200400"/>
              <a:gd name="connsiteY50" fmla="*/ 1353312 h 1389888"/>
              <a:gd name="connsiteX51" fmla="*/ 1237488 w 3200400"/>
              <a:gd name="connsiteY51" fmla="*/ 1377696 h 1389888"/>
              <a:gd name="connsiteX52" fmla="*/ 1121664 w 3200400"/>
              <a:gd name="connsiteY52" fmla="*/ 1383792 h 1389888"/>
              <a:gd name="connsiteX53" fmla="*/ 1066800 w 3200400"/>
              <a:gd name="connsiteY53" fmla="*/ 1377696 h 1389888"/>
              <a:gd name="connsiteX54" fmla="*/ 1048512 w 3200400"/>
              <a:gd name="connsiteY54" fmla="*/ 1371600 h 1389888"/>
              <a:gd name="connsiteX55" fmla="*/ 1024128 w 3200400"/>
              <a:gd name="connsiteY55" fmla="*/ 1365504 h 1389888"/>
              <a:gd name="connsiteX56" fmla="*/ 1005840 w 3200400"/>
              <a:gd name="connsiteY56" fmla="*/ 1359408 h 1389888"/>
              <a:gd name="connsiteX57" fmla="*/ 963168 w 3200400"/>
              <a:gd name="connsiteY57" fmla="*/ 1341120 h 1389888"/>
              <a:gd name="connsiteX58" fmla="*/ 932688 w 3200400"/>
              <a:gd name="connsiteY58" fmla="*/ 1335024 h 1389888"/>
              <a:gd name="connsiteX59" fmla="*/ 890016 w 3200400"/>
              <a:gd name="connsiteY59" fmla="*/ 1328928 h 1389888"/>
              <a:gd name="connsiteX60" fmla="*/ 871728 w 3200400"/>
              <a:gd name="connsiteY60" fmla="*/ 1322832 h 1389888"/>
              <a:gd name="connsiteX61" fmla="*/ 780288 w 3200400"/>
              <a:gd name="connsiteY61" fmla="*/ 1310640 h 1389888"/>
              <a:gd name="connsiteX62" fmla="*/ 743712 w 3200400"/>
              <a:gd name="connsiteY62" fmla="*/ 1304544 h 1389888"/>
              <a:gd name="connsiteX63" fmla="*/ 670560 w 3200400"/>
              <a:gd name="connsiteY63" fmla="*/ 1292352 h 1389888"/>
              <a:gd name="connsiteX64" fmla="*/ 621792 w 3200400"/>
              <a:gd name="connsiteY64" fmla="*/ 1286256 h 1389888"/>
              <a:gd name="connsiteX65" fmla="*/ 579120 w 3200400"/>
              <a:gd name="connsiteY65" fmla="*/ 1274064 h 1389888"/>
              <a:gd name="connsiteX66" fmla="*/ 554736 w 3200400"/>
              <a:gd name="connsiteY66" fmla="*/ 1261872 h 1389888"/>
              <a:gd name="connsiteX67" fmla="*/ 536448 w 3200400"/>
              <a:gd name="connsiteY67" fmla="*/ 1255776 h 1389888"/>
              <a:gd name="connsiteX68" fmla="*/ 524256 w 3200400"/>
              <a:gd name="connsiteY68" fmla="*/ 1237488 h 1389888"/>
              <a:gd name="connsiteX69" fmla="*/ 487680 w 3200400"/>
              <a:gd name="connsiteY69" fmla="*/ 1219200 h 1389888"/>
              <a:gd name="connsiteX70" fmla="*/ 469392 w 3200400"/>
              <a:gd name="connsiteY70" fmla="*/ 1207008 h 1389888"/>
              <a:gd name="connsiteX71" fmla="*/ 451104 w 3200400"/>
              <a:gd name="connsiteY71" fmla="*/ 1200912 h 1389888"/>
              <a:gd name="connsiteX72" fmla="*/ 432816 w 3200400"/>
              <a:gd name="connsiteY72" fmla="*/ 1182624 h 1389888"/>
              <a:gd name="connsiteX73" fmla="*/ 365760 w 3200400"/>
              <a:gd name="connsiteY73" fmla="*/ 1164336 h 1389888"/>
              <a:gd name="connsiteX74" fmla="*/ 335280 w 3200400"/>
              <a:gd name="connsiteY74" fmla="*/ 1158240 h 1389888"/>
              <a:gd name="connsiteX75" fmla="*/ 280416 w 3200400"/>
              <a:gd name="connsiteY75" fmla="*/ 1139952 h 1389888"/>
              <a:gd name="connsiteX76" fmla="*/ 231648 w 3200400"/>
              <a:gd name="connsiteY76" fmla="*/ 1127760 h 1389888"/>
              <a:gd name="connsiteX77" fmla="*/ 213360 w 3200400"/>
              <a:gd name="connsiteY77" fmla="*/ 1121664 h 1389888"/>
              <a:gd name="connsiteX78" fmla="*/ 188976 w 3200400"/>
              <a:gd name="connsiteY78" fmla="*/ 1115568 h 1389888"/>
              <a:gd name="connsiteX79" fmla="*/ 170688 w 3200400"/>
              <a:gd name="connsiteY79" fmla="*/ 1109472 h 1389888"/>
              <a:gd name="connsiteX80" fmla="*/ 152400 w 3200400"/>
              <a:gd name="connsiteY80" fmla="*/ 1103376 h 1389888"/>
              <a:gd name="connsiteX81" fmla="*/ 115824 w 3200400"/>
              <a:gd name="connsiteY81" fmla="*/ 1091184 h 1389888"/>
              <a:gd name="connsiteX82" fmla="*/ 97536 w 3200400"/>
              <a:gd name="connsiteY82" fmla="*/ 1072896 h 1389888"/>
              <a:gd name="connsiteX83" fmla="*/ 79248 w 3200400"/>
              <a:gd name="connsiteY83" fmla="*/ 1060704 h 1389888"/>
              <a:gd name="connsiteX84" fmla="*/ 67056 w 3200400"/>
              <a:gd name="connsiteY84" fmla="*/ 1036320 h 1389888"/>
              <a:gd name="connsiteX85" fmla="*/ 54864 w 3200400"/>
              <a:gd name="connsiteY85" fmla="*/ 1018032 h 1389888"/>
              <a:gd name="connsiteX86" fmla="*/ 6096 w 3200400"/>
              <a:gd name="connsiteY86" fmla="*/ 938784 h 1389888"/>
              <a:gd name="connsiteX87" fmla="*/ 0 w 3200400"/>
              <a:gd name="connsiteY87" fmla="*/ 847344 h 1389888"/>
              <a:gd name="connsiteX88" fmla="*/ 16151 w 3200400"/>
              <a:gd name="connsiteY88" fmla="*/ 830994 h 1389888"/>
              <a:gd name="connsiteX89" fmla="*/ 20217 w 3200400"/>
              <a:gd name="connsiteY89" fmla="*/ 826699 h 1389888"/>
              <a:gd name="connsiteX90" fmla="*/ 16734 w 3200400"/>
              <a:gd name="connsiteY90" fmla="*/ 833453 h 1389888"/>
              <a:gd name="connsiteX91" fmla="*/ 36576 w 3200400"/>
              <a:gd name="connsiteY91" fmla="*/ 822960 h 1389888"/>
              <a:gd name="connsiteX92" fmla="*/ 54864 w 3200400"/>
              <a:gd name="connsiteY92" fmla="*/ 804672 h 1389888"/>
              <a:gd name="connsiteX93" fmla="*/ 91440 w 3200400"/>
              <a:gd name="connsiteY93" fmla="*/ 792480 h 1389888"/>
              <a:gd name="connsiteX94" fmla="*/ 128016 w 3200400"/>
              <a:gd name="connsiteY94" fmla="*/ 755904 h 1389888"/>
              <a:gd name="connsiteX95" fmla="*/ 146304 w 3200400"/>
              <a:gd name="connsiteY95" fmla="*/ 743712 h 1389888"/>
              <a:gd name="connsiteX96" fmla="*/ 164592 w 3200400"/>
              <a:gd name="connsiteY96" fmla="*/ 725424 h 1389888"/>
              <a:gd name="connsiteX97" fmla="*/ 219456 w 3200400"/>
              <a:gd name="connsiteY97" fmla="*/ 694944 h 1389888"/>
              <a:gd name="connsiteX98" fmla="*/ 286512 w 3200400"/>
              <a:gd name="connsiteY98" fmla="*/ 670560 h 1389888"/>
              <a:gd name="connsiteX99" fmla="*/ 310896 w 3200400"/>
              <a:gd name="connsiteY99" fmla="*/ 658368 h 1389888"/>
              <a:gd name="connsiteX100" fmla="*/ 365760 w 3200400"/>
              <a:gd name="connsiteY100" fmla="*/ 646176 h 1389888"/>
              <a:gd name="connsiteX101" fmla="*/ 384048 w 3200400"/>
              <a:gd name="connsiteY101" fmla="*/ 640080 h 1389888"/>
              <a:gd name="connsiteX102" fmla="*/ 414528 w 3200400"/>
              <a:gd name="connsiteY102" fmla="*/ 633984 h 1389888"/>
              <a:gd name="connsiteX103" fmla="*/ 438912 w 3200400"/>
              <a:gd name="connsiteY103" fmla="*/ 621792 h 1389888"/>
              <a:gd name="connsiteX104" fmla="*/ 457200 w 3200400"/>
              <a:gd name="connsiteY104" fmla="*/ 615696 h 1389888"/>
              <a:gd name="connsiteX105" fmla="*/ 487680 w 3200400"/>
              <a:gd name="connsiteY105" fmla="*/ 579120 h 1389888"/>
              <a:gd name="connsiteX106" fmla="*/ 505968 w 3200400"/>
              <a:gd name="connsiteY106" fmla="*/ 554736 h 1389888"/>
              <a:gd name="connsiteX107" fmla="*/ 512064 w 3200400"/>
              <a:gd name="connsiteY107" fmla="*/ 524256 h 1389888"/>
              <a:gd name="connsiteX108" fmla="*/ 530352 w 3200400"/>
              <a:gd name="connsiteY108" fmla="*/ 487680 h 1389888"/>
              <a:gd name="connsiteX109" fmla="*/ 560832 w 3200400"/>
              <a:gd name="connsiteY109" fmla="*/ 420624 h 1389888"/>
              <a:gd name="connsiteX110" fmla="*/ 585216 w 3200400"/>
              <a:gd name="connsiteY110" fmla="*/ 371856 h 1389888"/>
              <a:gd name="connsiteX111" fmla="*/ 591312 w 3200400"/>
              <a:gd name="connsiteY111" fmla="*/ 347472 h 1389888"/>
              <a:gd name="connsiteX112" fmla="*/ 603504 w 3200400"/>
              <a:gd name="connsiteY112" fmla="*/ 323088 h 1389888"/>
              <a:gd name="connsiteX113" fmla="*/ 615696 w 3200400"/>
              <a:gd name="connsiteY113" fmla="*/ 292608 h 1389888"/>
              <a:gd name="connsiteX114" fmla="*/ 633984 w 3200400"/>
              <a:gd name="connsiteY114" fmla="*/ 280416 h 1389888"/>
              <a:gd name="connsiteX115" fmla="*/ 652272 w 3200400"/>
              <a:gd name="connsiteY115" fmla="*/ 249936 h 1389888"/>
              <a:gd name="connsiteX116" fmla="*/ 694944 w 3200400"/>
              <a:gd name="connsiteY116" fmla="*/ 207264 h 1389888"/>
              <a:gd name="connsiteX117" fmla="*/ 743712 w 3200400"/>
              <a:gd name="connsiteY117" fmla="*/ 170688 h 1389888"/>
              <a:gd name="connsiteX118" fmla="*/ 780288 w 3200400"/>
              <a:gd name="connsiteY118" fmla="*/ 146304 h 1389888"/>
              <a:gd name="connsiteX119" fmla="*/ 822960 w 3200400"/>
              <a:gd name="connsiteY119" fmla="*/ 134112 h 1389888"/>
              <a:gd name="connsiteX120" fmla="*/ 914400 w 3200400"/>
              <a:gd name="connsiteY120" fmla="*/ 121920 h 1389888"/>
              <a:gd name="connsiteX121" fmla="*/ 987552 w 3200400"/>
              <a:gd name="connsiteY121" fmla="*/ 109728 h 1389888"/>
              <a:gd name="connsiteX122" fmla="*/ 1365504 w 3200400"/>
              <a:gd name="connsiteY122" fmla="*/ 109728 h 1389888"/>
              <a:gd name="connsiteX123" fmla="*/ 1353312 w 3200400"/>
              <a:gd name="connsiteY123" fmla="*/ 91440 h 1389888"/>
              <a:gd name="connsiteX124" fmla="*/ 1420368 w 3200400"/>
              <a:gd name="connsiteY124" fmla="*/ 30480 h 1389888"/>
              <a:gd name="connsiteX125" fmla="*/ 1444752 w 3200400"/>
              <a:gd name="connsiteY125" fmla="*/ 24384 h 1389888"/>
              <a:gd name="connsiteX126" fmla="*/ 1499616 w 3200400"/>
              <a:gd name="connsiteY126" fmla="*/ 6096 h 1389888"/>
              <a:gd name="connsiteX127" fmla="*/ 2292096 w 3200400"/>
              <a:gd name="connsiteY127" fmla="*/ 0 h 138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200400" h="1389888">
                <a:moveTo>
                  <a:pt x="2292096" y="0"/>
                </a:moveTo>
                <a:cubicBezTo>
                  <a:pt x="2356158" y="8542"/>
                  <a:pt x="2587533" y="37023"/>
                  <a:pt x="2651760" y="54864"/>
                </a:cubicBezTo>
                <a:cubicBezTo>
                  <a:pt x="2757002" y="84098"/>
                  <a:pt x="2953644" y="188946"/>
                  <a:pt x="3029712" y="237744"/>
                </a:cubicBezTo>
                <a:cubicBezTo>
                  <a:pt x="3064792" y="260248"/>
                  <a:pt x="3173971" y="357416"/>
                  <a:pt x="3188208" y="408432"/>
                </a:cubicBezTo>
                <a:cubicBezTo>
                  <a:pt x="3204085" y="465326"/>
                  <a:pt x="3196336" y="526288"/>
                  <a:pt x="3200400" y="585216"/>
                </a:cubicBezTo>
                <a:cubicBezTo>
                  <a:pt x="3196956" y="605881"/>
                  <a:pt x="3193259" y="639790"/>
                  <a:pt x="3182112" y="658368"/>
                </a:cubicBezTo>
                <a:cubicBezTo>
                  <a:pt x="3176198" y="668225"/>
                  <a:pt x="3165856" y="674624"/>
                  <a:pt x="3157728" y="682752"/>
                </a:cubicBezTo>
                <a:cubicBezTo>
                  <a:pt x="3143504" y="686816"/>
                  <a:pt x="3128959" y="689889"/>
                  <a:pt x="3115056" y="694944"/>
                </a:cubicBezTo>
                <a:cubicBezTo>
                  <a:pt x="3106516" y="698050"/>
                  <a:pt x="3099025" y="703556"/>
                  <a:pt x="3090672" y="707136"/>
                </a:cubicBezTo>
                <a:cubicBezTo>
                  <a:pt x="3084766" y="709667"/>
                  <a:pt x="3078480" y="711200"/>
                  <a:pt x="3072384" y="713232"/>
                </a:cubicBezTo>
                <a:lnTo>
                  <a:pt x="2919984" y="737616"/>
                </a:lnTo>
                <a:cubicBezTo>
                  <a:pt x="2857997" y="747947"/>
                  <a:pt x="2828065" y="751826"/>
                  <a:pt x="2767584" y="780288"/>
                </a:cubicBezTo>
                <a:cubicBezTo>
                  <a:pt x="2750510" y="788323"/>
                  <a:pt x="2740548" y="816790"/>
                  <a:pt x="2731008" y="829056"/>
                </a:cubicBezTo>
                <a:cubicBezTo>
                  <a:pt x="2723951" y="838129"/>
                  <a:pt x="2713000" y="843876"/>
                  <a:pt x="2706624" y="853440"/>
                </a:cubicBezTo>
                <a:cubicBezTo>
                  <a:pt x="2701765" y="860729"/>
                  <a:pt x="2692185" y="890660"/>
                  <a:pt x="2688336" y="902208"/>
                </a:cubicBezTo>
                <a:cubicBezTo>
                  <a:pt x="2653369" y="948831"/>
                  <a:pt x="2684633" y="904116"/>
                  <a:pt x="2657856" y="950976"/>
                </a:cubicBezTo>
                <a:cubicBezTo>
                  <a:pt x="2654221" y="957337"/>
                  <a:pt x="2649547" y="963051"/>
                  <a:pt x="2645664" y="969264"/>
                </a:cubicBezTo>
                <a:cubicBezTo>
                  <a:pt x="2608902" y="1028084"/>
                  <a:pt x="2643041" y="976246"/>
                  <a:pt x="2615184" y="1018032"/>
                </a:cubicBezTo>
                <a:cubicBezTo>
                  <a:pt x="2610402" y="1025205"/>
                  <a:pt x="2602992" y="1030224"/>
                  <a:pt x="2596896" y="1036320"/>
                </a:cubicBezTo>
                <a:cubicBezTo>
                  <a:pt x="2584704" y="1048512"/>
                  <a:pt x="2573207" y="1061441"/>
                  <a:pt x="2560320" y="1072896"/>
                </a:cubicBezTo>
                <a:cubicBezTo>
                  <a:pt x="2546337" y="1085325"/>
                  <a:pt x="2500391" y="1106232"/>
                  <a:pt x="2493264" y="1109472"/>
                </a:cubicBezTo>
                <a:cubicBezTo>
                  <a:pt x="2487414" y="1112131"/>
                  <a:pt x="2480555" y="1112380"/>
                  <a:pt x="2474976" y="1115568"/>
                </a:cubicBezTo>
                <a:cubicBezTo>
                  <a:pt x="2466155" y="1120609"/>
                  <a:pt x="2458306" y="1127244"/>
                  <a:pt x="2450592" y="1133856"/>
                </a:cubicBezTo>
                <a:cubicBezTo>
                  <a:pt x="2444046" y="1139467"/>
                  <a:pt x="2436581" y="1144659"/>
                  <a:pt x="2432304" y="1152144"/>
                </a:cubicBezTo>
                <a:cubicBezTo>
                  <a:pt x="2428147" y="1159418"/>
                  <a:pt x="2428240" y="1168400"/>
                  <a:pt x="2426208" y="1176528"/>
                </a:cubicBezTo>
                <a:lnTo>
                  <a:pt x="2407920" y="1200912"/>
                </a:lnTo>
                <a:cubicBezTo>
                  <a:pt x="2404065" y="1206053"/>
                  <a:pt x="2403856" y="1213104"/>
                  <a:pt x="2401824" y="1219200"/>
                </a:cubicBezTo>
                <a:cubicBezTo>
                  <a:pt x="2397760" y="1231392"/>
                  <a:pt x="2394851" y="1244032"/>
                  <a:pt x="2389632" y="1255776"/>
                </a:cubicBezTo>
                <a:cubicBezTo>
                  <a:pt x="2386656" y="1262471"/>
                  <a:pt x="2381504" y="1267968"/>
                  <a:pt x="2377440" y="1274064"/>
                </a:cubicBezTo>
                <a:cubicBezTo>
                  <a:pt x="2360737" y="1299118"/>
                  <a:pt x="2344564" y="1308173"/>
                  <a:pt x="2322576" y="1322832"/>
                </a:cubicBezTo>
                <a:cubicBezTo>
                  <a:pt x="2310384" y="1324864"/>
                  <a:pt x="2298066" y="1326247"/>
                  <a:pt x="2286000" y="1328928"/>
                </a:cubicBezTo>
                <a:cubicBezTo>
                  <a:pt x="2269855" y="1332516"/>
                  <a:pt x="2258237" y="1339761"/>
                  <a:pt x="2243328" y="1347216"/>
                </a:cubicBezTo>
                <a:cubicBezTo>
                  <a:pt x="2222703" y="1357528"/>
                  <a:pt x="2198569" y="1361045"/>
                  <a:pt x="2176272" y="1365504"/>
                </a:cubicBezTo>
                <a:cubicBezTo>
                  <a:pt x="2125303" y="1375698"/>
                  <a:pt x="2154937" y="1381264"/>
                  <a:pt x="2103120" y="1383792"/>
                </a:cubicBezTo>
                <a:cubicBezTo>
                  <a:pt x="2032055" y="1387259"/>
                  <a:pt x="1960880" y="1387856"/>
                  <a:pt x="1889760" y="1389888"/>
                </a:cubicBezTo>
                <a:cubicBezTo>
                  <a:pt x="1837024" y="1381099"/>
                  <a:pt x="1865449" y="1385325"/>
                  <a:pt x="1804416" y="1377696"/>
                </a:cubicBezTo>
                <a:cubicBezTo>
                  <a:pt x="1787307" y="1375557"/>
                  <a:pt x="1779295" y="1354007"/>
                  <a:pt x="1767840" y="1341120"/>
                </a:cubicBezTo>
                <a:cubicBezTo>
                  <a:pt x="1740439" y="1310294"/>
                  <a:pt x="1773098" y="1334326"/>
                  <a:pt x="1737360" y="1304544"/>
                </a:cubicBezTo>
                <a:cubicBezTo>
                  <a:pt x="1705914" y="1278339"/>
                  <a:pt x="1694240" y="1290442"/>
                  <a:pt x="1639824" y="1286256"/>
                </a:cubicBezTo>
                <a:cubicBezTo>
                  <a:pt x="1639824" y="1286256"/>
                  <a:pt x="1615558" y="1294755"/>
                  <a:pt x="1603248" y="1298448"/>
                </a:cubicBezTo>
                <a:cubicBezTo>
                  <a:pt x="1595223" y="1300855"/>
                  <a:pt x="1587079" y="1302901"/>
                  <a:pt x="1578864" y="1304544"/>
                </a:cubicBezTo>
                <a:cubicBezTo>
                  <a:pt x="1527622" y="1314792"/>
                  <a:pt x="1469925" y="1317876"/>
                  <a:pt x="1420368" y="1322832"/>
                </a:cubicBezTo>
                <a:cubicBezTo>
                  <a:pt x="1399748" y="1324894"/>
                  <a:pt x="1379815" y="1331423"/>
                  <a:pt x="1359408" y="1335024"/>
                </a:cubicBezTo>
                <a:cubicBezTo>
                  <a:pt x="1335600" y="1339226"/>
                  <a:pt x="1323172" y="1341149"/>
                  <a:pt x="1317101" y="1341906"/>
                </a:cubicBezTo>
                <a:lnTo>
                  <a:pt x="1314800" y="1342091"/>
                </a:lnTo>
                <a:lnTo>
                  <a:pt x="1316763" y="1341337"/>
                </a:lnTo>
                <a:cubicBezTo>
                  <a:pt x="1317873" y="1340535"/>
                  <a:pt x="1310678" y="1342108"/>
                  <a:pt x="1312134" y="1342306"/>
                </a:cubicBezTo>
                <a:lnTo>
                  <a:pt x="1314800" y="1342091"/>
                </a:lnTo>
                <a:lnTo>
                  <a:pt x="1312258" y="1343068"/>
                </a:lnTo>
                <a:cubicBezTo>
                  <a:pt x="1309414" y="1344002"/>
                  <a:pt x="1305021" y="1345338"/>
                  <a:pt x="1298448" y="1347216"/>
                </a:cubicBezTo>
                <a:cubicBezTo>
                  <a:pt x="1290392" y="1349518"/>
                  <a:pt x="1281338" y="1349155"/>
                  <a:pt x="1274064" y="1353312"/>
                </a:cubicBezTo>
                <a:cubicBezTo>
                  <a:pt x="1248783" y="1367758"/>
                  <a:pt x="1265780" y="1375124"/>
                  <a:pt x="1237488" y="1377696"/>
                </a:cubicBezTo>
                <a:cubicBezTo>
                  <a:pt x="1198985" y="1381196"/>
                  <a:pt x="1160272" y="1381760"/>
                  <a:pt x="1121664" y="1383792"/>
                </a:cubicBezTo>
                <a:cubicBezTo>
                  <a:pt x="1103376" y="1381760"/>
                  <a:pt x="1084950" y="1380721"/>
                  <a:pt x="1066800" y="1377696"/>
                </a:cubicBezTo>
                <a:cubicBezTo>
                  <a:pt x="1060462" y="1376640"/>
                  <a:pt x="1054691" y="1373365"/>
                  <a:pt x="1048512" y="1371600"/>
                </a:cubicBezTo>
                <a:cubicBezTo>
                  <a:pt x="1040456" y="1369298"/>
                  <a:pt x="1032184" y="1367806"/>
                  <a:pt x="1024128" y="1365504"/>
                </a:cubicBezTo>
                <a:cubicBezTo>
                  <a:pt x="1017949" y="1363739"/>
                  <a:pt x="1012019" y="1361173"/>
                  <a:pt x="1005840" y="1359408"/>
                </a:cubicBezTo>
                <a:cubicBezTo>
                  <a:pt x="971396" y="1349567"/>
                  <a:pt x="991009" y="1359681"/>
                  <a:pt x="963168" y="1341120"/>
                </a:cubicBezTo>
                <a:cubicBezTo>
                  <a:pt x="953008" y="1339088"/>
                  <a:pt x="942908" y="1336727"/>
                  <a:pt x="932688" y="1335024"/>
                </a:cubicBezTo>
                <a:cubicBezTo>
                  <a:pt x="918515" y="1332662"/>
                  <a:pt x="904105" y="1331746"/>
                  <a:pt x="890016" y="1328928"/>
                </a:cubicBezTo>
                <a:cubicBezTo>
                  <a:pt x="883715" y="1327668"/>
                  <a:pt x="878001" y="1324226"/>
                  <a:pt x="871728" y="1322832"/>
                </a:cubicBezTo>
                <a:cubicBezTo>
                  <a:pt x="844365" y="1316751"/>
                  <a:pt x="806701" y="1313575"/>
                  <a:pt x="780288" y="1310640"/>
                </a:cubicBezTo>
                <a:cubicBezTo>
                  <a:pt x="768003" y="1309275"/>
                  <a:pt x="755904" y="1306576"/>
                  <a:pt x="743712" y="1304544"/>
                </a:cubicBezTo>
                <a:cubicBezTo>
                  <a:pt x="719328" y="1300480"/>
                  <a:pt x="695007" y="1296019"/>
                  <a:pt x="670560" y="1292352"/>
                </a:cubicBezTo>
                <a:cubicBezTo>
                  <a:pt x="654359" y="1289922"/>
                  <a:pt x="637952" y="1288949"/>
                  <a:pt x="621792" y="1286256"/>
                </a:cubicBezTo>
                <a:cubicBezTo>
                  <a:pt x="613355" y="1284850"/>
                  <a:pt x="588344" y="1278017"/>
                  <a:pt x="579120" y="1274064"/>
                </a:cubicBezTo>
                <a:cubicBezTo>
                  <a:pt x="570767" y="1270484"/>
                  <a:pt x="563089" y="1265452"/>
                  <a:pt x="554736" y="1261872"/>
                </a:cubicBezTo>
                <a:cubicBezTo>
                  <a:pt x="548830" y="1259341"/>
                  <a:pt x="541466" y="1259790"/>
                  <a:pt x="536448" y="1255776"/>
                </a:cubicBezTo>
                <a:cubicBezTo>
                  <a:pt x="530727" y="1251199"/>
                  <a:pt x="528320" y="1243584"/>
                  <a:pt x="524256" y="1237488"/>
                </a:cubicBezTo>
                <a:cubicBezTo>
                  <a:pt x="471845" y="1202547"/>
                  <a:pt x="538157" y="1244439"/>
                  <a:pt x="487680" y="1219200"/>
                </a:cubicBezTo>
                <a:cubicBezTo>
                  <a:pt x="481127" y="1215923"/>
                  <a:pt x="475945" y="1210285"/>
                  <a:pt x="469392" y="1207008"/>
                </a:cubicBezTo>
                <a:cubicBezTo>
                  <a:pt x="463645" y="1204134"/>
                  <a:pt x="456451" y="1204476"/>
                  <a:pt x="451104" y="1200912"/>
                </a:cubicBezTo>
                <a:cubicBezTo>
                  <a:pt x="443931" y="1196130"/>
                  <a:pt x="438912" y="1188720"/>
                  <a:pt x="432816" y="1182624"/>
                </a:cubicBezTo>
                <a:cubicBezTo>
                  <a:pt x="358556" y="1167772"/>
                  <a:pt x="450837" y="1187539"/>
                  <a:pt x="365760" y="1164336"/>
                </a:cubicBezTo>
                <a:cubicBezTo>
                  <a:pt x="355764" y="1161610"/>
                  <a:pt x="345440" y="1160272"/>
                  <a:pt x="335280" y="1158240"/>
                </a:cubicBezTo>
                <a:cubicBezTo>
                  <a:pt x="316377" y="1154459"/>
                  <a:pt x="298704" y="1146048"/>
                  <a:pt x="280416" y="1139952"/>
                </a:cubicBezTo>
                <a:cubicBezTo>
                  <a:pt x="264520" y="1134653"/>
                  <a:pt x="247814" y="1132169"/>
                  <a:pt x="231648" y="1127760"/>
                </a:cubicBezTo>
                <a:cubicBezTo>
                  <a:pt x="225449" y="1126069"/>
                  <a:pt x="219539" y="1123429"/>
                  <a:pt x="213360" y="1121664"/>
                </a:cubicBezTo>
                <a:cubicBezTo>
                  <a:pt x="205304" y="1119362"/>
                  <a:pt x="197104" y="1117600"/>
                  <a:pt x="188976" y="1115568"/>
                </a:cubicBezTo>
                <a:cubicBezTo>
                  <a:pt x="182742" y="1114010"/>
                  <a:pt x="176784" y="1111504"/>
                  <a:pt x="170688" y="1109472"/>
                </a:cubicBezTo>
                <a:lnTo>
                  <a:pt x="152400" y="1103376"/>
                </a:lnTo>
                <a:cubicBezTo>
                  <a:pt x="140208" y="1099312"/>
                  <a:pt x="127058" y="1097425"/>
                  <a:pt x="115824" y="1091184"/>
                </a:cubicBezTo>
                <a:cubicBezTo>
                  <a:pt x="108288" y="1086997"/>
                  <a:pt x="104159" y="1078415"/>
                  <a:pt x="97536" y="1072896"/>
                </a:cubicBezTo>
                <a:cubicBezTo>
                  <a:pt x="91908" y="1068206"/>
                  <a:pt x="83938" y="1066332"/>
                  <a:pt x="79248" y="1060704"/>
                </a:cubicBezTo>
                <a:cubicBezTo>
                  <a:pt x="73430" y="1053723"/>
                  <a:pt x="71565" y="1044210"/>
                  <a:pt x="67056" y="1036320"/>
                </a:cubicBezTo>
                <a:cubicBezTo>
                  <a:pt x="63421" y="1029959"/>
                  <a:pt x="58928" y="1024128"/>
                  <a:pt x="54864" y="1018032"/>
                </a:cubicBezTo>
                <a:cubicBezTo>
                  <a:pt x="39890" y="995571"/>
                  <a:pt x="10666" y="969249"/>
                  <a:pt x="6096" y="938784"/>
                </a:cubicBezTo>
                <a:cubicBezTo>
                  <a:pt x="1565" y="908574"/>
                  <a:pt x="2032" y="877824"/>
                  <a:pt x="0" y="847344"/>
                </a:cubicBezTo>
                <a:cubicBezTo>
                  <a:pt x="7293" y="840052"/>
                  <a:pt x="12506" y="834753"/>
                  <a:pt x="16151" y="830994"/>
                </a:cubicBezTo>
                <a:lnTo>
                  <a:pt x="20217" y="826699"/>
                </a:lnTo>
                <a:lnTo>
                  <a:pt x="16734" y="833453"/>
                </a:lnTo>
                <a:cubicBezTo>
                  <a:pt x="18086" y="834071"/>
                  <a:pt x="23343" y="831782"/>
                  <a:pt x="36576" y="822960"/>
                </a:cubicBezTo>
                <a:cubicBezTo>
                  <a:pt x="43749" y="818178"/>
                  <a:pt x="48768" y="810768"/>
                  <a:pt x="54864" y="804672"/>
                </a:cubicBezTo>
                <a:lnTo>
                  <a:pt x="91440" y="792480"/>
                </a:lnTo>
                <a:cubicBezTo>
                  <a:pt x="107797" y="787028"/>
                  <a:pt x="115129" y="767359"/>
                  <a:pt x="128016" y="755904"/>
                </a:cubicBezTo>
                <a:cubicBezTo>
                  <a:pt x="133492" y="751037"/>
                  <a:pt x="140676" y="748402"/>
                  <a:pt x="146304" y="743712"/>
                </a:cubicBezTo>
                <a:cubicBezTo>
                  <a:pt x="152927" y="738193"/>
                  <a:pt x="157695" y="730597"/>
                  <a:pt x="164592" y="725424"/>
                </a:cubicBezTo>
                <a:cubicBezTo>
                  <a:pt x="175783" y="717031"/>
                  <a:pt x="205245" y="701260"/>
                  <a:pt x="219456" y="694944"/>
                </a:cubicBezTo>
                <a:cubicBezTo>
                  <a:pt x="279430" y="668289"/>
                  <a:pt x="218930" y="697593"/>
                  <a:pt x="286512" y="670560"/>
                </a:cubicBezTo>
                <a:cubicBezTo>
                  <a:pt x="294949" y="667185"/>
                  <a:pt x="302387" y="661559"/>
                  <a:pt x="310896" y="658368"/>
                </a:cubicBezTo>
                <a:cubicBezTo>
                  <a:pt x="323412" y="653675"/>
                  <a:pt x="354173" y="649073"/>
                  <a:pt x="365760" y="646176"/>
                </a:cubicBezTo>
                <a:cubicBezTo>
                  <a:pt x="371994" y="644618"/>
                  <a:pt x="377814" y="641638"/>
                  <a:pt x="384048" y="640080"/>
                </a:cubicBezTo>
                <a:cubicBezTo>
                  <a:pt x="394100" y="637567"/>
                  <a:pt x="404698" y="637261"/>
                  <a:pt x="414528" y="633984"/>
                </a:cubicBezTo>
                <a:cubicBezTo>
                  <a:pt x="423149" y="631110"/>
                  <a:pt x="430559" y="625372"/>
                  <a:pt x="438912" y="621792"/>
                </a:cubicBezTo>
                <a:cubicBezTo>
                  <a:pt x="444818" y="619261"/>
                  <a:pt x="451853" y="619260"/>
                  <a:pt x="457200" y="615696"/>
                </a:cubicBezTo>
                <a:cubicBezTo>
                  <a:pt x="472725" y="605346"/>
                  <a:pt x="477457" y="593432"/>
                  <a:pt x="487680" y="579120"/>
                </a:cubicBezTo>
                <a:cubicBezTo>
                  <a:pt x="493585" y="570852"/>
                  <a:pt x="501842" y="564020"/>
                  <a:pt x="505968" y="554736"/>
                </a:cubicBezTo>
                <a:cubicBezTo>
                  <a:pt x="510176" y="545268"/>
                  <a:pt x="510032" y="534416"/>
                  <a:pt x="512064" y="524256"/>
                </a:cubicBezTo>
                <a:cubicBezTo>
                  <a:pt x="547005" y="471845"/>
                  <a:pt x="505113" y="538157"/>
                  <a:pt x="530352" y="487680"/>
                </a:cubicBezTo>
                <a:cubicBezTo>
                  <a:pt x="563552" y="421280"/>
                  <a:pt x="535891" y="495448"/>
                  <a:pt x="560832" y="420624"/>
                </a:cubicBezTo>
                <a:cubicBezTo>
                  <a:pt x="566579" y="403382"/>
                  <a:pt x="578226" y="388633"/>
                  <a:pt x="585216" y="371856"/>
                </a:cubicBezTo>
                <a:cubicBezTo>
                  <a:pt x="588438" y="364122"/>
                  <a:pt x="588370" y="355317"/>
                  <a:pt x="591312" y="347472"/>
                </a:cubicBezTo>
                <a:cubicBezTo>
                  <a:pt x="594503" y="338963"/>
                  <a:pt x="599813" y="331392"/>
                  <a:pt x="603504" y="323088"/>
                </a:cubicBezTo>
                <a:cubicBezTo>
                  <a:pt x="607948" y="313088"/>
                  <a:pt x="609336" y="301512"/>
                  <a:pt x="615696" y="292608"/>
                </a:cubicBezTo>
                <a:cubicBezTo>
                  <a:pt x="619954" y="286646"/>
                  <a:pt x="629216" y="285979"/>
                  <a:pt x="633984" y="280416"/>
                </a:cubicBezTo>
                <a:cubicBezTo>
                  <a:pt x="641695" y="271420"/>
                  <a:pt x="646176" y="260096"/>
                  <a:pt x="652272" y="249936"/>
                </a:cubicBezTo>
                <a:cubicBezTo>
                  <a:pt x="684784" y="225552"/>
                  <a:pt x="670560" y="239776"/>
                  <a:pt x="694944" y="207264"/>
                </a:cubicBezTo>
                <a:cubicBezTo>
                  <a:pt x="707136" y="191008"/>
                  <a:pt x="727456" y="182880"/>
                  <a:pt x="743712" y="170688"/>
                </a:cubicBezTo>
                <a:cubicBezTo>
                  <a:pt x="755434" y="161896"/>
                  <a:pt x="767479" y="153420"/>
                  <a:pt x="780288" y="146304"/>
                </a:cubicBezTo>
                <a:cubicBezTo>
                  <a:pt x="787443" y="142329"/>
                  <a:pt x="817221" y="135547"/>
                  <a:pt x="822960" y="134112"/>
                </a:cubicBezTo>
                <a:cubicBezTo>
                  <a:pt x="872651" y="128591"/>
                  <a:pt x="871401" y="129738"/>
                  <a:pt x="914400" y="121920"/>
                </a:cubicBezTo>
                <a:cubicBezTo>
                  <a:pt x="936333" y="117932"/>
                  <a:pt x="966014" y="110458"/>
                  <a:pt x="987552" y="109728"/>
                </a:cubicBezTo>
                <a:cubicBezTo>
                  <a:pt x="1288001" y="99543"/>
                  <a:pt x="1304544" y="112776"/>
                  <a:pt x="1365504" y="109728"/>
                </a:cubicBezTo>
                <a:cubicBezTo>
                  <a:pt x="1426464" y="106680"/>
                  <a:pt x="1330769" y="111165"/>
                  <a:pt x="1353312" y="91440"/>
                </a:cubicBezTo>
                <a:cubicBezTo>
                  <a:pt x="1423622" y="29919"/>
                  <a:pt x="1339652" y="111196"/>
                  <a:pt x="1420368" y="30480"/>
                </a:cubicBezTo>
                <a:lnTo>
                  <a:pt x="1444752" y="24384"/>
                </a:lnTo>
                <a:cubicBezTo>
                  <a:pt x="1463454" y="19709"/>
                  <a:pt x="1480347" y="6651"/>
                  <a:pt x="1499616" y="6096"/>
                </a:cubicBezTo>
                <a:lnTo>
                  <a:pt x="2292096" y="0"/>
                </a:lnTo>
                <a:close/>
              </a:path>
            </a:pathLst>
          </a:custGeom>
        </p:spPr>
      </p:pic>
      <p:sp>
        <p:nvSpPr>
          <p:cNvPr id="24" name="文本框 23">
            <a:extLst>
              <a:ext uri="{FF2B5EF4-FFF2-40B4-BE49-F238E27FC236}">
                <a16:creationId xmlns:a16="http://schemas.microsoft.com/office/drawing/2014/main" id="{4F1636CE-4BAB-48CE-BA1F-378CB14EC588}"/>
              </a:ext>
            </a:extLst>
          </p:cNvPr>
          <p:cNvSpPr txBox="1"/>
          <p:nvPr/>
        </p:nvSpPr>
        <p:spPr>
          <a:xfrm>
            <a:off x="4299925" y="202824"/>
            <a:ext cx="3592149" cy="584775"/>
          </a:xfrm>
          <a:prstGeom prst="rect">
            <a:avLst/>
          </a:prstGeom>
          <a:noFill/>
        </p:spPr>
        <p:txBody>
          <a:bodyPr wrap="square" rtlCol="0">
            <a:spAutoFit/>
          </a:bodyPr>
          <a:lstStyle/>
          <a:p>
            <a:pPr lvl="0" algn="ctr">
              <a:defRPr/>
            </a:pPr>
            <a:r>
              <a:rPr lang="zh-CN" altLang="en-US" sz="3200" spc="-150" dirty="0">
                <a:solidFill>
                  <a:schemeClr val="bg1"/>
                </a:solidFill>
                <a:latin typeface="方正启体简体" panose="03000509000000000000" pitchFamily="65" charset="-122"/>
                <a:ea typeface="方正启体简体" panose="03000509000000000000" pitchFamily="65" charset="-122"/>
              </a:rPr>
              <a:t>在此处添加标题</a:t>
            </a:r>
          </a:p>
        </p:txBody>
      </p:sp>
      <p:grpSp>
        <p:nvGrpSpPr>
          <p:cNvPr id="26" name="组合 25">
            <a:extLst>
              <a:ext uri="{FF2B5EF4-FFF2-40B4-BE49-F238E27FC236}">
                <a16:creationId xmlns:a16="http://schemas.microsoft.com/office/drawing/2014/main" id="{C16B8E7D-E60D-4DD4-BA91-ACA509F05C99}"/>
              </a:ext>
            </a:extLst>
          </p:cNvPr>
          <p:cNvGrpSpPr/>
          <p:nvPr/>
        </p:nvGrpSpPr>
        <p:grpSpPr>
          <a:xfrm>
            <a:off x="3997649" y="403458"/>
            <a:ext cx="604552" cy="121952"/>
            <a:chOff x="3009419" y="1273216"/>
            <a:chExt cx="604552" cy="121952"/>
          </a:xfrm>
          <a:solidFill>
            <a:schemeClr val="bg1"/>
          </a:solidFill>
        </p:grpSpPr>
        <p:sp>
          <p:nvSpPr>
            <p:cNvPr id="27" name="椭圆 26">
              <a:extLst>
                <a:ext uri="{FF2B5EF4-FFF2-40B4-BE49-F238E27FC236}">
                  <a16:creationId xmlns:a16="http://schemas.microsoft.com/office/drawing/2014/main" id="{9D7BB139-A98B-4FDC-8B02-2405008F2CD8}"/>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椭圆 27">
              <a:extLst>
                <a:ext uri="{FF2B5EF4-FFF2-40B4-BE49-F238E27FC236}">
                  <a16:creationId xmlns:a16="http://schemas.microsoft.com/office/drawing/2014/main" id="{D4313692-B9DC-4352-B47D-0A0749CB7B83}"/>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椭圆 29">
              <a:extLst>
                <a:ext uri="{FF2B5EF4-FFF2-40B4-BE49-F238E27FC236}">
                  <a16:creationId xmlns:a16="http://schemas.microsoft.com/office/drawing/2014/main" id="{386A815E-C2A7-4EC7-99EC-AA0E518EA092}"/>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31" name="组合 30">
            <a:extLst>
              <a:ext uri="{FF2B5EF4-FFF2-40B4-BE49-F238E27FC236}">
                <a16:creationId xmlns:a16="http://schemas.microsoft.com/office/drawing/2014/main" id="{BD08A696-7C88-4D5B-AB17-993F2008907C}"/>
              </a:ext>
            </a:extLst>
          </p:cNvPr>
          <p:cNvGrpSpPr/>
          <p:nvPr/>
        </p:nvGrpSpPr>
        <p:grpSpPr>
          <a:xfrm>
            <a:off x="7589798" y="403458"/>
            <a:ext cx="604552" cy="121952"/>
            <a:chOff x="3009419" y="1273216"/>
            <a:chExt cx="604552" cy="121952"/>
          </a:xfrm>
          <a:solidFill>
            <a:schemeClr val="bg1"/>
          </a:solidFill>
        </p:grpSpPr>
        <p:sp>
          <p:nvSpPr>
            <p:cNvPr id="32" name="椭圆 31">
              <a:extLst>
                <a:ext uri="{FF2B5EF4-FFF2-40B4-BE49-F238E27FC236}">
                  <a16:creationId xmlns:a16="http://schemas.microsoft.com/office/drawing/2014/main" id="{7D954AD6-FAB7-4FCF-ACD1-3D6ACF6925E1}"/>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椭圆 32">
              <a:extLst>
                <a:ext uri="{FF2B5EF4-FFF2-40B4-BE49-F238E27FC236}">
                  <a16:creationId xmlns:a16="http://schemas.microsoft.com/office/drawing/2014/main" id="{465BBB78-19B0-44DC-9D55-5B28E8F4E9A0}"/>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FC65148D-41E0-45E4-A57B-DB145BDD9F8B}"/>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4" name="Oval 44">
            <a:extLst>
              <a:ext uri="{FF2B5EF4-FFF2-40B4-BE49-F238E27FC236}">
                <a16:creationId xmlns:a16="http://schemas.microsoft.com/office/drawing/2014/main" id="{452389C0-B436-4717-B7EE-A4A17F4DE50C}"/>
              </a:ext>
            </a:extLst>
          </p:cNvPr>
          <p:cNvSpPr/>
          <p:nvPr/>
        </p:nvSpPr>
        <p:spPr>
          <a:xfrm>
            <a:off x="5125560" y="2612183"/>
            <a:ext cx="1940881" cy="19408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
            <a:extLst>
              <a:ext uri="{FF2B5EF4-FFF2-40B4-BE49-F238E27FC236}">
                <a16:creationId xmlns:a16="http://schemas.microsoft.com/office/drawing/2014/main" id="{CDB06445-8A68-4255-8F47-02715E22E20A}"/>
              </a:ext>
            </a:extLst>
          </p:cNvPr>
          <p:cNvGrpSpPr>
            <a:grpSpLocks noChangeAspect="1"/>
          </p:cNvGrpSpPr>
          <p:nvPr/>
        </p:nvGrpSpPr>
        <p:grpSpPr bwMode="auto">
          <a:xfrm>
            <a:off x="4181697" y="1758659"/>
            <a:ext cx="3828606" cy="3807055"/>
            <a:chOff x="2331" y="878"/>
            <a:chExt cx="3020" cy="3003"/>
          </a:xfrm>
          <a:solidFill>
            <a:schemeClr val="accent1">
              <a:alpha val="50000"/>
            </a:schemeClr>
          </a:solidFill>
        </p:grpSpPr>
        <p:sp>
          <p:nvSpPr>
            <p:cNvPr id="17" name="Freeform 13">
              <a:extLst>
                <a:ext uri="{FF2B5EF4-FFF2-40B4-BE49-F238E27FC236}">
                  <a16:creationId xmlns:a16="http://schemas.microsoft.com/office/drawing/2014/main" id="{542A76FA-5E9A-4CDD-9DCE-2D121EA422AB}"/>
                </a:ext>
              </a:extLst>
            </p:cNvPr>
            <p:cNvSpPr>
              <a:spLocks/>
            </p:cNvSpPr>
            <p:nvPr/>
          </p:nvSpPr>
          <p:spPr bwMode="auto">
            <a:xfrm>
              <a:off x="3827" y="928"/>
              <a:ext cx="1524" cy="1515"/>
            </a:xfrm>
            <a:custGeom>
              <a:avLst/>
              <a:gdLst>
                <a:gd name="T0" fmla="*/ 644 w 644"/>
                <a:gd name="T1" fmla="*/ 599 h 640"/>
                <a:gd name="T2" fmla="*/ 619 w 644"/>
                <a:gd name="T3" fmla="*/ 600 h 640"/>
                <a:gd name="T4" fmla="*/ 6 w 644"/>
                <a:gd name="T5" fmla="*/ 0 h 640"/>
                <a:gd name="T6" fmla="*/ 0 w 644"/>
                <a:gd name="T7" fmla="*/ 0 h 640"/>
                <a:gd name="T8" fmla="*/ 0 w 644"/>
                <a:gd name="T9" fmla="*/ 38 h 640"/>
                <a:gd name="T10" fmla="*/ 6 w 644"/>
                <a:gd name="T11" fmla="*/ 38 h 640"/>
                <a:gd name="T12" fmla="*/ 581 w 644"/>
                <a:gd name="T13" fmla="*/ 601 h 640"/>
                <a:gd name="T14" fmla="*/ 556 w 644"/>
                <a:gd name="T15" fmla="*/ 601 h 640"/>
                <a:gd name="T16" fmla="*/ 599 w 644"/>
                <a:gd name="T17" fmla="*/ 640 h 640"/>
                <a:gd name="T18" fmla="*/ 599 w 644"/>
                <a:gd name="T19" fmla="*/ 640 h 640"/>
                <a:gd name="T20" fmla="*/ 599 w 644"/>
                <a:gd name="T21" fmla="*/ 640 h 640"/>
                <a:gd name="T22" fmla="*/ 644 w 644"/>
                <a:gd name="T23" fmla="*/ 599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4" h="640">
                  <a:moveTo>
                    <a:pt x="644" y="599"/>
                  </a:moveTo>
                  <a:cubicBezTo>
                    <a:pt x="619" y="600"/>
                    <a:pt x="619" y="600"/>
                    <a:pt x="619" y="600"/>
                  </a:cubicBezTo>
                  <a:cubicBezTo>
                    <a:pt x="612" y="268"/>
                    <a:pt x="340" y="0"/>
                    <a:pt x="6" y="0"/>
                  </a:cubicBezTo>
                  <a:cubicBezTo>
                    <a:pt x="4" y="0"/>
                    <a:pt x="2" y="0"/>
                    <a:pt x="0" y="0"/>
                  </a:cubicBezTo>
                  <a:cubicBezTo>
                    <a:pt x="0" y="38"/>
                    <a:pt x="0" y="38"/>
                    <a:pt x="0" y="38"/>
                  </a:cubicBezTo>
                  <a:cubicBezTo>
                    <a:pt x="2" y="38"/>
                    <a:pt x="4" y="38"/>
                    <a:pt x="6" y="38"/>
                  </a:cubicBezTo>
                  <a:cubicBezTo>
                    <a:pt x="319" y="38"/>
                    <a:pt x="574" y="289"/>
                    <a:pt x="581" y="601"/>
                  </a:cubicBezTo>
                  <a:cubicBezTo>
                    <a:pt x="556" y="601"/>
                    <a:pt x="556" y="601"/>
                    <a:pt x="556" y="601"/>
                  </a:cubicBezTo>
                  <a:cubicBezTo>
                    <a:pt x="599" y="640"/>
                    <a:pt x="599" y="640"/>
                    <a:pt x="599" y="640"/>
                  </a:cubicBezTo>
                  <a:cubicBezTo>
                    <a:pt x="599" y="640"/>
                    <a:pt x="599" y="640"/>
                    <a:pt x="599" y="640"/>
                  </a:cubicBezTo>
                  <a:cubicBezTo>
                    <a:pt x="599" y="640"/>
                    <a:pt x="599" y="640"/>
                    <a:pt x="599" y="640"/>
                  </a:cubicBezTo>
                  <a:lnTo>
                    <a:pt x="644" y="5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4">
              <a:extLst>
                <a:ext uri="{FF2B5EF4-FFF2-40B4-BE49-F238E27FC236}">
                  <a16:creationId xmlns:a16="http://schemas.microsoft.com/office/drawing/2014/main" id="{60A82BB8-8953-4BB6-A5CE-B085904D3974}"/>
                </a:ext>
              </a:extLst>
            </p:cNvPr>
            <p:cNvSpPr>
              <a:spLocks/>
            </p:cNvSpPr>
            <p:nvPr/>
          </p:nvSpPr>
          <p:spPr bwMode="auto">
            <a:xfrm>
              <a:off x="2395" y="878"/>
              <a:ext cx="1380" cy="1390"/>
            </a:xfrm>
            <a:custGeom>
              <a:avLst/>
              <a:gdLst>
                <a:gd name="T0" fmla="*/ 583 w 583"/>
                <a:gd name="T1" fmla="*/ 41 h 587"/>
                <a:gd name="T2" fmla="*/ 538 w 583"/>
                <a:gd name="T3" fmla="*/ 0 h 587"/>
                <a:gd name="T4" fmla="*/ 541 w 583"/>
                <a:gd name="T5" fmla="*/ 25 h 587"/>
                <a:gd name="T6" fmla="*/ 0 w 583"/>
                <a:gd name="T7" fmla="*/ 584 h 587"/>
                <a:gd name="T8" fmla="*/ 38 w 583"/>
                <a:gd name="T9" fmla="*/ 587 h 587"/>
                <a:gd name="T10" fmla="*/ 546 w 583"/>
                <a:gd name="T11" fmla="*/ 63 h 587"/>
                <a:gd name="T12" fmla="*/ 548 w 583"/>
                <a:gd name="T13" fmla="*/ 88 h 587"/>
                <a:gd name="T14" fmla="*/ 583 w 583"/>
                <a:gd name="T15" fmla="*/ 41 h 5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3" h="587">
                  <a:moveTo>
                    <a:pt x="583" y="41"/>
                  </a:moveTo>
                  <a:cubicBezTo>
                    <a:pt x="538" y="0"/>
                    <a:pt x="538" y="0"/>
                    <a:pt x="538" y="0"/>
                  </a:cubicBezTo>
                  <a:cubicBezTo>
                    <a:pt x="541" y="25"/>
                    <a:pt x="541" y="25"/>
                    <a:pt x="541" y="25"/>
                  </a:cubicBezTo>
                  <a:cubicBezTo>
                    <a:pt x="252" y="58"/>
                    <a:pt x="24" y="292"/>
                    <a:pt x="0" y="584"/>
                  </a:cubicBezTo>
                  <a:cubicBezTo>
                    <a:pt x="38" y="587"/>
                    <a:pt x="38" y="587"/>
                    <a:pt x="38" y="587"/>
                  </a:cubicBezTo>
                  <a:cubicBezTo>
                    <a:pt x="61" y="313"/>
                    <a:pt x="275" y="94"/>
                    <a:pt x="546" y="63"/>
                  </a:cubicBezTo>
                  <a:cubicBezTo>
                    <a:pt x="548" y="88"/>
                    <a:pt x="548" y="88"/>
                    <a:pt x="548" y="88"/>
                  </a:cubicBezTo>
                  <a:lnTo>
                    <a:pt x="583"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78C29861-6922-47C5-825B-E61C5F26E6C4}"/>
                </a:ext>
              </a:extLst>
            </p:cNvPr>
            <p:cNvSpPr>
              <a:spLocks/>
            </p:cNvSpPr>
            <p:nvPr/>
          </p:nvSpPr>
          <p:spPr bwMode="auto">
            <a:xfrm>
              <a:off x="2331" y="2315"/>
              <a:ext cx="1524" cy="1516"/>
            </a:xfrm>
            <a:custGeom>
              <a:avLst/>
              <a:gdLst>
                <a:gd name="T0" fmla="*/ 644 w 644"/>
                <a:gd name="T1" fmla="*/ 602 h 640"/>
                <a:gd name="T2" fmla="*/ 638 w 644"/>
                <a:gd name="T3" fmla="*/ 602 h 640"/>
                <a:gd name="T4" fmla="*/ 64 w 644"/>
                <a:gd name="T5" fmla="*/ 39 h 640"/>
                <a:gd name="T6" fmla="*/ 89 w 644"/>
                <a:gd name="T7" fmla="*/ 39 h 640"/>
                <a:gd name="T8" fmla="*/ 45 w 644"/>
                <a:gd name="T9" fmla="*/ 0 h 640"/>
                <a:gd name="T10" fmla="*/ 0 w 644"/>
                <a:gd name="T11" fmla="*/ 41 h 640"/>
                <a:gd name="T12" fmla="*/ 25 w 644"/>
                <a:gd name="T13" fmla="*/ 40 h 640"/>
                <a:gd name="T14" fmla="*/ 638 w 644"/>
                <a:gd name="T15" fmla="*/ 640 h 640"/>
                <a:gd name="T16" fmla="*/ 644 w 644"/>
                <a:gd name="T17" fmla="*/ 640 h 640"/>
                <a:gd name="T18" fmla="*/ 644 w 644"/>
                <a:gd name="T19" fmla="*/ 602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40">
                  <a:moveTo>
                    <a:pt x="644" y="602"/>
                  </a:moveTo>
                  <a:cubicBezTo>
                    <a:pt x="642" y="602"/>
                    <a:pt x="640" y="602"/>
                    <a:pt x="638" y="602"/>
                  </a:cubicBezTo>
                  <a:cubicBezTo>
                    <a:pt x="325" y="602"/>
                    <a:pt x="70" y="351"/>
                    <a:pt x="64" y="39"/>
                  </a:cubicBezTo>
                  <a:cubicBezTo>
                    <a:pt x="89" y="39"/>
                    <a:pt x="89" y="39"/>
                    <a:pt x="89" y="39"/>
                  </a:cubicBezTo>
                  <a:cubicBezTo>
                    <a:pt x="45" y="0"/>
                    <a:pt x="45" y="0"/>
                    <a:pt x="45" y="0"/>
                  </a:cubicBezTo>
                  <a:cubicBezTo>
                    <a:pt x="0" y="41"/>
                    <a:pt x="0" y="41"/>
                    <a:pt x="0" y="41"/>
                  </a:cubicBezTo>
                  <a:cubicBezTo>
                    <a:pt x="25" y="40"/>
                    <a:pt x="25" y="40"/>
                    <a:pt x="25" y="40"/>
                  </a:cubicBezTo>
                  <a:cubicBezTo>
                    <a:pt x="32" y="372"/>
                    <a:pt x="304" y="640"/>
                    <a:pt x="638" y="640"/>
                  </a:cubicBezTo>
                  <a:cubicBezTo>
                    <a:pt x="640" y="640"/>
                    <a:pt x="642" y="640"/>
                    <a:pt x="644" y="640"/>
                  </a:cubicBezTo>
                  <a:lnTo>
                    <a:pt x="644" y="6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a:extLst>
                <a:ext uri="{FF2B5EF4-FFF2-40B4-BE49-F238E27FC236}">
                  <a16:creationId xmlns:a16="http://schemas.microsoft.com/office/drawing/2014/main" id="{84D7338F-3F7D-406A-8E97-EE36FF78EE70}"/>
                </a:ext>
              </a:extLst>
            </p:cNvPr>
            <p:cNvSpPr>
              <a:spLocks/>
            </p:cNvSpPr>
            <p:nvPr/>
          </p:nvSpPr>
          <p:spPr bwMode="auto">
            <a:xfrm>
              <a:off x="3908" y="2491"/>
              <a:ext cx="1380" cy="1390"/>
            </a:xfrm>
            <a:custGeom>
              <a:avLst/>
              <a:gdLst>
                <a:gd name="T0" fmla="*/ 583 w 583"/>
                <a:gd name="T1" fmla="*/ 3 h 587"/>
                <a:gd name="T2" fmla="*/ 545 w 583"/>
                <a:gd name="T3" fmla="*/ 0 h 587"/>
                <a:gd name="T4" fmla="*/ 38 w 583"/>
                <a:gd name="T5" fmla="*/ 524 h 587"/>
                <a:gd name="T6" fmla="*/ 35 w 583"/>
                <a:gd name="T7" fmla="*/ 499 h 587"/>
                <a:gd name="T8" fmla="*/ 0 w 583"/>
                <a:gd name="T9" fmla="*/ 546 h 587"/>
                <a:gd name="T10" fmla="*/ 45 w 583"/>
                <a:gd name="T11" fmla="*/ 587 h 587"/>
                <a:gd name="T12" fmla="*/ 42 w 583"/>
                <a:gd name="T13" fmla="*/ 562 h 587"/>
                <a:gd name="T14" fmla="*/ 583 w 583"/>
                <a:gd name="T15" fmla="*/ 3 h 5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3" h="587">
                  <a:moveTo>
                    <a:pt x="583" y="3"/>
                  </a:moveTo>
                  <a:cubicBezTo>
                    <a:pt x="545" y="0"/>
                    <a:pt x="545" y="0"/>
                    <a:pt x="545" y="0"/>
                  </a:cubicBezTo>
                  <a:cubicBezTo>
                    <a:pt x="523" y="273"/>
                    <a:pt x="308" y="493"/>
                    <a:pt x="38" y="524"/>
                  </a:cubicBezTo>
                  <a:cubicBezTo>
                    <a:pt x="35" y="499"/>
                    <a:pt x="35" y="499"/>
                    <a:pt x="35" y="499"/>
                  </a:cubicBezTo>
                  <a:cubicBezTo>
                    <a:pt x="0" y="546"/>
                    <a:pt x="0" y="546"/>
                    <a:pt x="0" y="546"/>
                  </a:cubicBezTo>
                  <a:cubicBezTo>
                    <a:pt x="45" y="587"/>
                    <a:pt x="45" y="587"/>
                    <a:pt x="45" y="587"/>
                  </a:cubicBezTo>
                  <a:cubicBezTo>
                    <a:pt x="42" y="562"/>
                    <a:pt x="42" y="562"/>
                    <a:pt x="42" y="562"/>
                  </a:cubicBezTo>
                  <a:cubicBezTo>
                    <a:pt x="331" y="529"/>
                    <a:pt x="559" y="295"/>
                    <a:pt x="58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 name="Group 6">
            <a:extLst>
              <a:ext uri="{FF2B5EF4-FFF2-40B4-BE49-F238E27FC236}">
                <a16:creationId xmlns:a16="http://schemas.microsoft.com/office/drawing/2014/main" id="{A90E45F2-EEA1-4ACB-B9F3-CA097F30823E}"/>
              </a:ext>
            </a:extLst>
          </p:cNvPr>
          <p:cNvGrpSpPr/>
          <p:nvPr/>
        </p:nvGrpSpPr>
        <p:grpSpPr>
          <a:xfrm>
            <a:off x="5461258" y="5228968"/>
            <a:ext cx="1269485" cy="1081276"/>
            <a:chOff x="5870577" y="4591051"/>
            <a:chExt cx="1092200" cy="930275"/>
          </a:xfrm>
        </p:grpSpPr>
        <p:sp>
          <p:nvSpPr>
            <p:cNvPr id="23" name="Rectangle 6">
              <a:extLst>
                <a:ext uri="{FF2B5EF4-FFF2-40B4-BE49-F238E27FC236}">
                  <a16:creationId xmlns:a16="http://schemas.microsoft.com/office/drawing/2014/main" id="{2124C7C0-21D2-4F1A-9812-A6235C403748}"/>
                </a:ext>
              </a:extLst>
            </p:cNvPr>
            <p:cNvSpPr>
              <a:spLocks noChangeArrowheads="1"/>
            </p:cNvSpPr>
            <p:nvPr/>
          </p:nvSpPr>
          <p:spPr bwMode="auto">
            <a:xfrm>
              <a:off x="5964239" y="4595814"/>
              <a:ext cx="904875" cy="788987"/>
            </a:xfrm>
            <a:prstGeom prst="rect">
              <a:avLst/>
            </a:prstGeom>
            <a:solidFill>
              <a:schemeClr val="bg1">
                <a:lumMod val="6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7">
              <a:extLst>
                <a:ext uri="{FF2B5EF4-FFF2-40B4-BE49-F238E27FC236}">
                  <a16:creationId xmlns:a16="http://schemas.microsoft.com/office/drawing/2014/main" id="{2559CD9A-DDB1-4FF0-9726-9FEE1FD16387}"/>
                </a:ext>
              </a:extLst>
            </p:cNvPr>
            <p:cNvSpPr>
              <a:spLocks/>
            </p:cNvSpPr>
            <p:nvPr/>
          </p:nvSpPr>
          <p:spPr bwMode="auto">
            <a:xfrm>
              <a:off x="5964239" y="5384801"/>
              <a:ext cx="904875" cy="98425"/>
            </a:xfrm>
            <a:custGeom>
              <a:avLst/>
              <a:gdLst>
                <a:gd name="T0" fmla="*/ 0 w 570"/>
                <a:gd name="T1" fmla="*/ 0 h 62"/>
                <a:gd name="T2" fmla="*/ 570 w 570"/>
                <a:gd name="T3" fmla="*/ 0 h 62"/>
                <a:gd name="T4" fmla="*/ 527 w 570"/>
                <a:gd name="T5" fmla="*/ 62 h 62"/>
                <a:gd name="T6" fmla="*/ 43 w 570"/>
                <a:gd name="T7" fmla="*/ 62 h 62"/>
                <a:gd name="T8" fmla="*/ 0 w 570"/>
                <a:gd name="T9" fmla="*/ 0 h 62"/>
              </a:gdLst>
              <a:ahLst/>
              <a:cxnLst>
                <a:cxn ang="0">
                  <a:pos x="T0" y="T1"/>
                </a:cxn>
                <a:cxn ang="0">
                  <a:pos x="T2" y="T3"/>
                </a:cxn>
                <a:cxn ang="0">
                  <a:pos x="T4" y="T5"/>
                </a:cxn>
                <a:cxn ang="0">
                  <a:pos x="T6" y="T7"/>
                </a:cxn>
                <a:cxn ang="0">
                  <a:pos x="T8" y="T9"/>
                </a:cxn>
              </a:cxnLst>
              <a:rect l="0" t="0" r="r" b="b"/>
              <a:pathLst>
                <a:path w="570" h="62">
                  <a:moveTo>
                    <a:pt x="0" y="0"/>
                  </a:moveTo>
                  <a:lnTo>
                    <a:pt x="570" y="0"/>
                  </a:lnTo>
                  <a:lnTo>
                    <a:pt x="527" y="62"/>
                  </a:lnTo>
                  <a:lnTo>
                    <a:pt x="43" y="62"/>
                  </a:lnTo>
                  <a:lnTo>
                    <a:pt x="0" y="0"/>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
              <a:extLst>
                <a:ext uri="{FF2B5EF4-FFF2-40B4-BE49-F238E27FC236}">
                  <a16:creationId xmlns:a16="http://schemas.microsoft.com/office/drawing/2014/main" id="{19CE7D6A-F98F-4DB5-80C8-BF332C287EE7}"/>
                </a:ext>
              </a:extLst>
            </p:cNvPr>
            <p:cNvSpPr>
              <a:spLocks/>
            </p:cNvSpPr>
            <p:nvPr/>
          </p:nvSpPr>
          <p:spPr bwMode="auto">
            <a:xfrm>
              <a:off x="5870577" y="4591051"/>
              <a:ext cx="1092200" cy="200025"/>
            </a:xfrm>
            <a:custGeom>
              <a:avLst/>
              <a:gdLst>
                <a:gd name="T0" fmla="*/ 290 w 290"/>
                <a:gd name="T1" fmla="*/ 20 h 53"/>
                <a:gd name="T2" fmla="*/ 267 w 290"/>
                <a:gd name="T3" fmla="*/ 41 h 53"/>
                <a:gd name="T4" fmla="*/ 23 w 290"/>
                <a:gd name="T5" fmla="*/ 52 h 53"/>
                <a:gd name="T6" fmla="*/ 0 w 290"/>
                <a:gd name="T7" fmla="*/ 33 h 53"/>
                <a:gd name="T8" fmla="*/ 0 w 290"/>
                <a:gd name="T9" fmla="*/ 33 h 53"/>
                <a:gd name="T10" fmla="*/ 23 w 290"/>
                <a:gd name="T11" fmla="*/ 12 h 53"/>
                <a:gd name="T12" fmla="*/ 267 w 290"/>
                <a:gd name="T13" fmla="*/ 1 h 53"/>
                <a:gd name="T14" fmla="*/ 290 w 290"/>
                <a:gd name="T15" fmla="*/ 2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3">
                  <a:moveTo>
                    <a:pt x="290" y="20"/>
                  </a:moveTo>
                  <a:cubicBezTo>
                    <a:pt x="290" y="31"/>
                    <a:pt x="280" y="40"/>
                    <a:pt x="267" y="41"/>
                  </a:cubicBezTo>
                  <a:cubicBezTo>
                    <a:pt x="23" y="52"/>
                    <a:pt x="23" y="52"/>
                    <a:pt x="23" y="52"/>
                  </a:cubicBezTo>
                  <a:cubicBezTo>
                    <a:pt x="10" y="53"/>
                    <a:pt x="0" y="44"/>
                    <a:pt x="0" y="33"/>
                  </a:cubicBezTo>
                  <a:cubicBezTo>
                    <a:pt x="0" y="33"/>
                    <a:pt x="0" y="33"/>
                    <a:pt x="0" y="33"/>
                  </a:cubicBezTo>
                  <a:cubicBezTo>
                    <a:pt x="0" y="22"/>
                    <a:pt x="10" y="13"/>
                    <a:pt x="23" y="12"/>
                  </a:cubicBezTo>
                  <a:cubicBezTo>
                    <a:pt x="267" y="1"/>
                    <a:pt x="267" y="1"/>
                    <a:pt x="267" y="1"/>
                  </a:cubicBezTo>
                  <a:cubicBezTo>
                    <a:pt x="280" y="0"/>
                    <a:pt x="290" y="9"/>
                    <a:pt x="290" y="20"/>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9">
              <a:extLst>
                <a:ext uri="{FF2B5EF4-FFF2-40B4-BE49-F238E27FC236}">
                  <a16:creationId xmlns:a16="http://schemas.microsoft.com/office/drawing/2014/main" id="{AE47A925-A719-4BC0-BDE8-45BA06E7BEAC}"/>
                </a:ext>
              </a:extLst>
            </p:cNvPr>
            <p:cNvSpPr>
              <a:spLocks/>
            </p:cNvSpPr>
            <p:nvPr/>
          </p:nvSpPr>
          <p:spPr bwMode="auto">
            <a:xfrm>
              <a:off x="5870577" y="4791076"/>
              <a:ext cx="1092200" cy="195262"/>
            </a:xfrm>
            <a:custGeom>
              <a:avLst/>
              <a:gdLst>
                <a:gd name="T0" fmla="*/ 290 w 290"/>
                <a:gd name="T1" fmla="*/ 19 h 52"/>
                <a:gd name="T2" fmla="*/ 267 w 290"/>
                <a:gd name="T3" fmla="*/ 40 h 52"/>
                <a:gd name="T4" fmla="*/ 23 w 290"/>
                <a:gd name="T5" fmla="*/ 52 h 52"/>
                <a:gd name="T6" fmla="*/ 0 w 290"/>
                <a:gd name="T7" fmla="*/ 33 h 52"/>
                <a:gd name="T8" fmla="*/ 0 w 290"/>
                <a:gd name="T9" fmla="*/ 33 h 52"/>
                <a:gd name="T10" fmla="*/ 23 w 290"/>
                <a:gd name="T11" fmla="*/ 12 h 52"/>
                <a:gd name="T12" fmla="*/ 267 w 290"/>
                <a:gd name="T13" fmla="*/ 0 h 52"/>
                <a:gd name="T14" fmla="*/ 290 w 290"/>
                <a:gd name="T15" fmla="*/ 19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2">
                  <a:moveTo>
                    <a:pt x="290" y="19"/>
                  </a:moveTo>
                  <a:cubicBezTo>
                    <a:pt x="290" y="30"/>
                    <a:pt x="280" y="40"/>
                    <a:pt x="267" y="40"/>
                  </a:cubicBezTo>
                  <a:cubicBezTo>
                    <a:pt x="23" y="52"/>
                    <a:pt x="23" y="52"/>
                    <a:pt x="23" y="52"/>
                  </a:cubicBezTo>
                  <a:cubicBezTo>
                    <a:pt x="10" y="52"/>
                    <a:pt x="0" y="44"/>
                    <a:pt x="0" y="33"/>
                  </a:cubicBezTo>
                  <a:cubicBezTo>
                    <a:pt x="0" y="33"/>
                    <a:pt x="0" y="33"/>
                    <a:pt x="0" y="33"/>
                  </a:cubicBezTo>
                  <a:cubicBezTo>
                    <a:pt x="0" y="22"/>
                    <a:pt x="10" y="12"/>
                    <a:pt x="23" y="12"/>
                  </a:cubicBezTo>
                  <a:cubicBezTo>
                    <a:pt x="267" y="0"/>
                    <a:pt x="267" y="0"/>
                    <a:pt x="267" y="0"/>
                  </a:cubicBezTo>
                  <a:cubicBezTo>
                    <a:pt x="280" y="0"/>
                    <a:pt x="290" y="8"/>
                    <a:pt x="290" y="19"/>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0">
              <a:extLst>
                <a:ext uri="{FF2B5EF4-FFF2-40B4-BE49-F238E27FC236}">
                  <a16:creationId xmlns:a16="http://schemas.microsoft.com/office/drawing/2014/main" id="{23A510A6-1806-4342-9611-DA2974EFE77F}"/>
                </a:ext>
              </a:extLst>
            </p:cNvPr>
            <p:cNvSpPr>
              <a:spLocks/>
            </p:cNvSpPr>
            <p:nvPr/>
          </p:nvSpPr>
          <p:spPr bwMode="auto">
            <a:xfrm>
              <a:off x="5870577" y="4986339"/>
              <a:ext cx="1092200" cy="200025"/>
            </a:xfrm>
            <a:custGeom>
              <a:avLst/>
              <a:gdLst>
                <a:gd name="T0" fmla="*/ 290 w 290"/>
                <a:gd name="T1" fmla="*/ 20 h 53"/>
                <a:gd name="T2" fmla="*/ 267 w 290"/>
                <a:gd name="T3" fmla="*/ 41 h 53"/>
                <a:gd name="T4" fmla="*/ 23 w 290"/>
                <a:gd name="T5" fmla="*/ 52 h 53"/>
                <a:gd name="T6" fmla="*/ 0 w 290"/>
                <a:gd name="T7" fmla="*/ 33 h 53"/>
                <a:gd name="T8" fmla="*/ 0 w 290"/>
                <a:gd name="T9" fmla="*/ 33 h 53"/>
                <a:gd name="T10" fmla="*/ 23 w 290"/>
                <a:gd name="T11" fmla="*/ 12 h 53"/>
                <a:gd name="T12" fmla="*/ 267 w 290"/>
                <a:gd name="T13" fmla="*/ 1 h 53"/>
                <a:gd name="T14" fmla="*/ 290 w 290"/>
                <a:gd name="T15" fmla="*/ 2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3">
                  <a:moveTo>
                    <a:pt x="290" y="20"/>
                  </a:moveTo>
                  <a:cubicBezTo>
                    <a:pt x="290" y="31"/>
                    <a:pt x="280" y="40"/>
                    <a:pt x="267" y="41"/>
                  </a:cubicBezTo>
                  <a:cubicBezTo>
                    <a:pt x="23" y="52"/>
                    <a:pt x="23" y="52"/>
                    <a:pt x="23" y="52"/>
                  </a:cubicBezTo>
                  <a:cubicBezTo>
                    <a:pt x="10" y="53"/>
                    <a:pt x="0" y="44"/>
                    <a:pt x="0" y="33"/>
                  </a:cubicBezTo>
                  <a:cubicBezTo>
                    <a:pt x="0" y="33"/>
                    <a:pt x="0" y="33"/>
                    <a:pt x="0" y="33"/>
                  </a:cubicBezTo>
                  <a:cubicBezTo>
                    <a:pt x="0" y="22"/>
                    <a:pt x="10" y="13"/>
                    <a:pt x="23" y="12"/>
                  </a:cubicBezTo>
                  <a:cubicBezTo>
                    <a:pt x="267" y="1"/>
                    <a:pt x="267" y="1"/>
                    <a:pt x="267" y="1"/>
                  </a:cubicBezTo>
                  <a:cubicBezTo>
                    <a:pt x="280" y="0"/>
                    <a:pt x="290" y="9"/>
                    <a:pt x="290" y="20"/>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1">
              <a:extLst>
                <a:ext uri="{FF2B5EF4-FFF2-40B4-BE49-F238E27FC236}">
                  <a16:creationId xmlns:a16="http://schemas.microsoft.com/office/drawing/2014/main" id="{24E97DC6-6906-442E-9124-73A7F9B1E55C}"/>
                </a:ext>
              </a:extLst>
            </p:cNvPr>
            <p:cNvSpPr>
              <a:spLocks/>
            </p:cNvSpPr>
            <p:nvPr/>
          </p:nvSpPr>
          <p:spPr bwMode="auto">
            <a:xfrm>
              <a:off x="5870577" y="5186364"/>
              <a:ext cx="1092200" cy="198437"/>
            </a:xfrm>
            <a:custGeom>
              <a:avLst/>
              <a:gdLst>
                <a:gd name="T0" fmla="*/ 290 w 290"/>
                <a:gd name="T1" fmla="*/ 20 h 53"/>
                <a:gd name="T2" fmla="*/ 267 w 290"/>
                <a:gd name="T3" fmla="*/ 41 h 53"/>
                <a:gd name="T4" fmla="*/ 23 w 290"/>
                <a:gd name="T5" fmla="*/ 52 h 53"/>
                <a:gd name="T6" fmla="*/ 0 w 290"/>
                <a:gd name="T7" fmla="*/ 33 h 53"/>
                <a:gd name="T8" fmla="*/ 0 w 290"/>
                <a:gd name="T9" fmla="*/ 33 h 53"/>
                <a:gd name="T10" fmla="*/ 23 w 290"/>
                <a:gd name="T11" fmla="*/ 12 h 53"/>
                <a:gd name="T12" fmla="*/ 267 w 290"/>
                <a:gd name="T13" fmla="*/ 1 h 53"/>
                <a:gd name="T14" fmla="*/ 290 w 290"/>
                <a:gd name="T15" fmla="*/ 2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3">
                  <a:moveTo>
                    <a:pt x="290" y="20"/>
                  </a:moveTo>
                  <a:cubicBezTo>
                    <a:pt x="290" y="31"/>
                    <a:pt x="280" y="40"/>
                    <a:pt x="267" y="41"/>
                  </a:cubicBezTo>
                  <a:cubicBezTo>
                    <a:pt x="23" y="52"/>
                    <a:pt x="23" y="52"/>
                    <a:pt x="23" y="52"/>
                  </a:cubicBezTo>
                  <a:cubicBezTo>
                    <a:pt x="10" y="53"/>
                    <a:pt x="0" y="44"/>
                    <a:pt x="0" y="33"/>
                  </a:cubicBezTo>
                  <a:cubicBezTo>
                    <a:pt x="0" y="33"/>
                    <a:pt x="0" y="33"/>
                    <a:pt x="0" y="33"/>
                  </a:cubicBezTo>
                  <a:cubicBezTo>
                    <a:pt x="0" y="22"/>
                    <a:pt x="10" y="13"/>
                    <a:pt x="23" y="12"/>
                  </a:cubicBezTo>
                  <a:cubicBezTo>
                    <a:pt x="267" y="1"/>
                    <a:pt x="267" y="1"/>
                    <a:pt x="267" y="1"/>
                  </a:cubicBezTo>
                  <a:cubicBezTo>
                    <a:pt x="280" y="0"/>
                    <a:pt x="290" y="9"/>
                    <a:pt x="290" y="20"/>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2">
              <a:extLst>
                <a:ext uri="{FF2B5EF4-FFF2-40B4-BE49-F238E27FC236}">
                  <a16:creationId xmlns:a16="http://schemas.microsoft.com/office/drawing/2014/main" id="{9AA7EEE6-781B-4395-9223-874AFAACA24A}"/>
                </a:ext>
              </a:extLst>
            </p:cNvPr>
            <p:cNvSpPr>
              <a:spLocks/>
            </p:cNvSpPr>
            <p:nvPr/>
          </p:nvSpPr>
          <p:spPr bwMode="auto">
            <a:xfrm>
              <a:off x="6359527" y="4591051"/>
              <a:ext cx="603250" cy="177800"/>
            </a:xfrm>
            <a:custGeom>
              <a:avLst/>
              <a:gdLst>
                <a:gd name="T0" fmla="*/ 137 w 160"/>
                <a:gd name="T1" fmla="*/ 1 h 47"/>
                <a:gd name="T2" fmla="*/ 0 w 160"/>
                <a:gd name="T3" fmla="*/ 7 h 47"/>
                <a:gd name="T4" fmla="*/ 15 w 160"/>
                <a:gd name="T5" fmla="*/ 26 h 47"/>
                <a:gd name="T6" fmla="*/ 0 w 160"/>
                <a:gd name="T7" fmla="*/ 47 h 47"/>
                <a:gd name="T8" fmla="*/ 137 w 160"/>
                <a:gd name="T9" fmla="*/ 41 h 47"/>
                <a:gd name="T10" fmla="*/ 160 w 160"/>
                <a:gd name="T11" fmla="*/ 20 h 47"/>
                <a:gd name="T12" fmla="*/ 137 w 160"/>
                <a:gd name="T13" fmla="*/ 1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1"/>
                  </a:moveTo>
                  <a:cubicBezTo>
                    <a:pt x="0" y="7"/>
                    <a:pt x="0" y="7"/>
                    <a:pt x="0" y="7"/>
                  </a:cubicBezTo>
                  <a:cubicBezTo>
                    <a:pt x="8" y="7"/>
                    <a:pt x="15" y="15"/>
                    <a:pt x="15" y="26"/>
                  </a:cubicBezTo>
                  <a:cubicBezTo>
                    <a:pt x="15" y="37"/>
                    <a:pt x="8" y="47"/>
                    <a:pt x="0" y="47"/>
                  </a:cubicBezTo>
                  <a:cubicBezTo>
                    <a:pt x="137" y="41"/>
                    <a:pt x="137" y="41"/>
                    <a:pt x="137" y="41"/>
                  </a:cubicBezTo>
                  <a:cubicBezTo>
                    <a:pt x="150" y="40"/>
                    <a:pt x="160" y="31"/>
                    <a:pt x="160" y="20"/>
                  </a:cubicBezTo>
                  <a:cubicBezTo>
                    <a:pt x="160" y="9"/>
                    <a:pt x="150" y="0"/>
                    <a:pt x="137" y="1"/>
                  </a:cubicBez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3">
              <a:extLst>
                <a:ext uri="{FF2B5EF4-FFF2-40B4-BE49-F238E27FC236}">
                  <a16:creationId xmlns:a16="http://schemas.microsoft.com/office/drawing/2014/main" id="{869596F9-E446-4811-9617-38E0E57C6BEA}"/>
                </a:ext>
              </a:extLst>
            </p:cNvPr>
            <p:cNvSpPr>
              <a:spLocks/>
            </p:cNvSpPr>
            <p:nvPr/>
          </p:nvSpPr>
          <p:spPr bwMode="auto">
            <a:xfrm>
              <a:off x="6359527" y="4791076"/>
              <a:ext cx="603250" cy="176212"/>
            </a:xfrm>
            <a:custGeom>
              <a:avLst/>
              <a:gdLst>
                <a:gd name="T0" fmla="*/ 137 w 160"/>
                <a:gd name="T1" fmla="*/ 0 h 47"/>
                <a:gd name="T2" fmla="*/ 0 w 160"/>
                <a:gd name="T3" fmla="*/ 7 h 47"/>
                <a:gd name="T4" fmla="*/ 15 w 160"/>
                <a:gd name="T5" fmla="*/ 26 h 47"/>
                <a:gd name="T6" fmla="*/ 0 w 160"/>
                <a:gd name="T7" fmla="*/ 47 h 47"/>
                <a:gd name="T8" fmla="*/ 137 w 160"/>
                <a:gd name="T9" fmla="*/ 40 h 47"/>
                <a:gd name="T10" fmla="*/ 160 w 160"/>
                <a:gd name="T11" fmla="*/ 19 h 47"/>
                <a:gd name="T12" fmla="*/ 137 w 160"/>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0"/>
                  </a:moveTo>
                  <a:cubicBezTo>
                    <a:pt x="0" y="7"/>
                    <a:pt x="0" y="7"/>
                    <a:pt x="0" y="7"/>
                  </a:cubicBezTo>
                  <a:cubicBezTo>
                    <a:pt x="8" y="6"/>
                    <a:pt x="15" y="15"/>
                    <a:pt x="15" y="26"/>
                  </a:cubicBezTo>
                  <a:cubicBezTo>
                    <a:pt x="15" y="37"/>
                    <a:pt x="8" y="46"/>
                    <a:pt x="0" y="47"/>
                  </a:cubicBezTo>
                  <a:cubicBezTo>
                    <a:pt x="137" y="40"/>
                    <a:pt x="137" y="40"/>
                    <a:pt x="137" y="40"/>
                  </a:cubicBezTo>
                  <a:cubicBezTo>
                    <a:pt x="150" y="40"/>
                    <a:pt x="160" y="30"/>
                    <a:pt x="160" y="19"/>
                  </a:cubicBezTo>
                  <a:cubicBezTo>
                    <a:pt x="160" y="8"/>
                    <a:pt x="150" y="0"/>
                    <a:pt x="137" y="0"/>
                  </a:cubicBez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4">
              <a:extLst>
                <a:ext uri="{FF2B5EF4-FFF2-40B4-BE49-F238E27FC236}">
                  <a16:creationId xmlns:a16="http://schemas.microsoft.com/office/drawing/2014/main" id="{B5FCCD1F-B15E-421A-AF6B-D6A2A95C9F7C}"/>
                </a:ext>
              </a:extLst>
            </p:cNvPr>
            <p:cNvSpPr>
              <a:spLocks/>
            </p:cNvSpPr>
            <p:nvPr/>
          </p:nvSpPr>
          <p:spPr bwMode="auto">
            <a:xfrm>
              <a:off x="6359527" y="4986339"/>
              <a:ext cx="603250" cy="176212"/>
            </a:xfrm>
            <a:custGeom>
              <a:avLst/>
              <a:gdLst>
                <a:gd name="T0" fmla="*/ 137 w 160"/>
                <a:gd name="T1" fmla="*/ 1 h 47"/>
                <a:gd name="T2" fmla="*/ 0 w 160"/>
                <a:gd name="T3" fmla="*/ 7 h 47"/>
                <a:gd name="T4" fmla="*/ 15 w 160"/>
                <a:gd name="T5" fmla="*/ 27 h 47"/>
                <a:gd name="T6" fmla="*/ 0 w 160"/>
                <a:gd name="T7" fmla="*/ 47 h 47"/>
                <a:gd name="T8" fmla="*/ 137 w 160"/>
                <a:gd name="T9" fmla="*/ 41 h 47"/>
                <a:gd name="T10" fmla="*/ 160 w 160"/>
                <a:gd name="T11" fmla="*/ 20 h 47"/>
                <a:gd name="T12" fmla="*/ 137 w 160"/>
                <a:gd name="T13" fmla="*/ 1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1"/>
                  </a:moveTo>
                  <a:cubicBezTo>
                    <a:pt x="0" y="7"/>
                    <a:pt x="0" y="7"/>
                    <a:pt x="0" y="7"/>
                  </a:cubicBezTo>
                  <a:cubicBezTo>
                    <a:pt x="8" y="7"/>
                    <a:pt x="15" y="16"/>
                    <a:pt x="15" y="27"/>
                  </a:cubicBezTo>
                  <a:cubicBezTo>
                    <a:pt x="15" y="38"/>
                    <a:pt x="8" y="47"/>
                    <a:pt x="0" y="47"/>
                  </a:cubicBezTo>
                  <a:cubicBezTo>
                    <a:pt x="137" y="41"/>
                    <a:pt x="137" y="41"/>
                    <a:pt x="137" y="41"/>
                  </a:cubicBezTo>
                  <a:cubicBezTo>
                    <a:pt x="150" y="40"/>
                    <a:pt x="160" y="31"/>
                    <a:pt x="160" y="20"/>
                  </a:cubicBezTo>
                  <a:cubicBezTo>
                    <a:pt x="160" y="9"/>
                    <a:pt x="150" y="0"/>
                    <a:pt x="137" y="1"/>
                  </a:cubicBez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5">
              <a:extLst>
                <a:ext uri="{FF2B5EF4-FFF2-40B4-BE49-F238E27FC236}">
                  <a16:creationId xmlns:a16="http://schemas.microsoft.com/office/drawing/2014/main" id="{ED02E692-02BE-4CC8-946C-074BEDB45BEF}"/>
                </a:ext>
              </a:extLst>
            </p:cNvPr>
            <p:cNvSpPr>
              <a:spLocks/>
            </p:cNvSpPr>
            <p:nvPr/>
          </p:nvSpPr>
          <p:spPr bwMode="auto">
            <a:xfrm>
              <a:off x="6359527" y="5186364"/>
              <a:ext cx="603250" cy="176212"/>
            </a:xfrm>
            <a:custGeom>
              <a:avLst/>
              <a:gdLst>
                <a:gd name="T0" fmla="*/ 137 w 160"/>
                <a:gd name="T1" fmla="*/ 1 h 47"/>
                <a:gd name="T2" fmla="*/ 0 w 160"/>
                <a:gd name="T3" fmla="*/ 7 h 47"/>
                <a:gd name="T4" fmla="*/ 15 w 160"/>
                <a:gd name="T5" fmla="*/ 26 h 47"/>
                <a:gd name="T6" fmla="*/ 0 w 160"/>
                <a:gd name="T7" fmla="*/ 47 h 47"/>
                <a:gd name="T8" fmla="*/ 137 w 160"/>
                <a:gd name="T9" fmla="*/ 41 h 47"/>
                <a:gd name="T10" fmla="*/ 160 w 160"/>
                <a:gd name="T11" fmla="*/ 20 h 47"/>
                <a:gd name="T12" fmla="*/ 137 w 160"/>
                <a:gd name="T13" fmla="*/ 1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1"/>
                  </a:moveTo>
                  <a:cubicBezTo>
                    <a:pt x="0" y="7"/>
                    <a:pt x="0" y="7"/>
                    <a:pt x="0" y="7"/>
                  </a:cubicBezTo>
                  <a:cubicBezTo>
                    <a:pt x="8" y="7"/>
                    <a:pt x="15" y="15"/>
                    <a:pt x="15" y="26"/>
                  </a:cubicBezTo>
                  <a:cubicBezTo>
                    <a:pt x="15" y="37"/>
                    <a:pt x="8" y="47"/>
                    <a:pt x="0" y="47"/>
                  </a:cubicBezTo>
                  <a:cubicBezTo>
                    <a:pt x="137" y="41"/>
                    <a:pt x="137" y="41"/>
                    <a:pt x="137" y="41"/>
                  </a:cubicBezTo>
                  <a:cubicBezTo>
                    <a:pt x="150" y="40"/>
                    <a:pt x="160" y="31"/>
                    <a:pt x="160" y="20"/>
                  </a:cubicBezTo>
                  <a:cubicBezTo>
                    <a:pt x="160" y="9"/>
                    <a:pt x="150" y="0"/>
                    <a:pt x="137" y="1"/>
                  </a:cubicBez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6">
              <a:extLst>
                <a:ext uri="{FF2B5EF4-FFF2-40B4-BE49-F238E27FC236}">
                  <a16:creationId xmlns:a16="http://schemas.microsoft.com/office/drawing/2014/main" id="{82A7F023-2718-4E78-9D61-12211F994F75}"/>
                </a:ext>
              </a:extLst>
            </p:cNvPr>
            <p:cNvSpPr>
              <a:spLocks/>
            </p:cNvSpPr>
            <p:nvPr/>
          </p:nvSpPr>
          <p:spPr bwMode="auto">
            <a:xfrm>
              <a:off x="6359527" y="5340351"/>
              <a:ext cx="509588" cy="44450"/>
            </a:xfrm>
            <a:custGeom>
              <a:avLst/>
              <a:gdLst>
                <a:gd name="T0" fmla="*/ 0 w 321"/>
                <a:gd name="T1" fmla="*/ 28 h 28"/>
                <a:gd name="T2" fmla="*/ 321 w 321"/>
                <a:gd name="T3" fmla="*/ 28 h 28"/>
                <a:gd name="T4" fmla="*/ 321 w 321"/>
                <a:gd name="T5" fmla="*/ 0 h 28"/>
                <a:gd name="T6" fmla="*/ 0 w 321"/>
                <a:gd name="T7" fmla="*/ 14 h 28"/>
                <a:gd name="T8" fmla="*/ 0 w 321"/>
                <a:gd name="T9" fmla="*/ 28 h 28"/>
              </a:gdLst>
              <a:ahLst/>
              <a:cxnLst>
                <a:cxn ang="0">
                  <a:pos x="T0" y="T1"/>
                </a:cxn>
                <a:cxn ang="0">
                  <a:pos x="T2" y="T3"/>
                </a:cxn>
                <a:cxn ang="0">
                  <a:pos x="T4" y="T5"/>
                </a:cxn>
                <a:cxn ang="0">
                  <a:pos x="T6" y="T7"/>
                </a:cxn>
                <a:cxn ang="0">
                  <a:pos x="T8" y="T9"/>
                </a:cxn>
              </a:cxnLst>
              <a:rect l="0" t="0" r="r" b="b"/>
              <a:pathLst>
                <a:path w="321" h="28">
                  <a:moveTo>
                    <a:pt x="0" y="28"/>
                  </a:moveTo>
                  <a:lnTo>
                    <a:pt x="321" y="28"/>
                  </a:lnTo>
                  <a:lnTo>
                    <a:pt x="321" y="0"/>
                  </a:lnTo>
                  <a:lnTo>
                    <a:pt x="0" y="14"/>
                  </a:lnTo>
                  <a:lnTo>
                    <a:pt x="0" y="28"/>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7">
              <a:extLst>
                <a:ext uri="{FF2B5EF4-FFF2-40B4-BE49-F238E27FC236}">
                  <a16:creationId xmlns:a16="http://schemas.microsoft.com/office/drawing/2014/main" id="{4FC427CC-1C61-4DF8-BC96-001066C37A7E}"/>
                </a:ext>
              </a:extLst>
            </p:cNvPr>
            <p:cNvSpPr>
              <a:spLocks/>
            </p:cNvSpPr>
            <p:nvPr/>
          </p:nvSpPr>
          <p:spPr bwMode="auto">
            <a:xfrm>
              <a:off x="6359527" y="5140326"/>
              <a:ext cx="509588" cy="71437"/>
            </a:xfrm>
            <a:custGeom>
              <a:avLst/>
              <a:gdLst>
                <a:gd name="T0" fmla="*/ 0 w 321"/>
                <a:gd name="T1" fmla="*/ 45 h 45"/>
                <a:gd name="T2" fmla="*/ 321 w 321"/>
                <a:gd name="T3" fmla="*/ 31 h 45"/>
                <a:gd name="T4" fmla="*/ 321 w 321"/>
                <a:gd name="T5" fmla="*/ 0 h 45"/>
                <a:gd name="T6" fmla="*/ 0 w 321"/>
                <a:gd name="T7" fmla="*/ 17 h 45"/>
                <a:gd name="T8" fmla="*/ 0 w 321"/>
                <a:gd name="T9" fmla="*/ 45 h 45"/>
              </a:gdLst>
              <a:ahLst/>
              <a:cxnLst>
                <a:cxn ang="0">
                  <a:pos x="T0" y="T1"/>
                </a:cxn>
                <a:cxn ang="0">
                  <a:pos x="T2" y="T3"/>
                </a:cxn>
                <a:cxn ang="0">
                  <a:pos x="T4" y="T5"/>
                </a:cxn>
                <a:cxn ang="0">
                  <a:pos x="T6" y="T7"/>
                </a:cxn>
                <a:cxn ang="0">
                  <a:pos x="T8" y="T9"/>
                </a:cxn>
              </a:cxnLst>
              <a:rect l="0" t="0" r="r" b="b"/>
              <a:pathLst>
                <a:path w="321" h="45">
                  <a:moveTo>
                    <a:pt x="0" y="45"/>
                  </a:moveTo>
                  <a:lnTo>
                    <a:pt x="321" y="31"/>
                  </a:lnTo>
                  <a:lnTo>
                    <a:pt x="321" y="0"/>
                  </a:lnTo>
                  <a:lnTo>
                    <a:pt x="0" y="17"/>
                  </a:lnTo>
                  <a:lnTo>
                    <a:pt x="0" y="4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8">
              <a:extLst>
                <a:ext uri="{FF2B5EF4-FFF2-40B4-BE49-F238E27FC236}">
                  <a16:creationId xmlns:a16="http://schemas.microsoft.com/office/drawing/2014/main" id="{3E43A2A5-0069-4158-8F0C-15EFACB3A144}"/>
                </a:ext>
              </a:extLst>
            </p:cNvPr>
            <p:cNvSpPr>
              <a:spLocks/>
            </p:cNvSpPr>
            <p:nvPr/>
          </p:nvSpPr>
          <p:spPr bwMode="auto">
            <a:xfrm>
              <a:off x="6359527" y="4745039"/>
              <a:ext cx="509588" cy="71437"/>
            </a:xfrm>
            <a:custGeom>
              <a:avLst/>
              <a:gdLst>
                <a:gd name="T0" fmla="*/ 0 w 321"/>
                <a:gd name="T1" fmla="*/ 15 h 45"/>
                <a:gd name="T2" fmla="*/ 0 w 321"/>
                <a:gd name="T3" fmla="*/ 45 h 45"/>
                <a:gd name="T4" fmla="*/ 321 w 321"/>
                <a:gd name="T5" fmla="*/ 29 h 45"/>
                <a:gd name="T6" fmla="*/ 321 w 321"/>
                <a:gd name="T7" fmla="*/ 0 h 45"/>
                <a:gd name="T8" fmla="*/ 0 w 321"/>
                <a:gd name="T9" fmla="*/ 15 h 45"/>
              </a:gdLst>
              <a:ahLst/>
              <a:cxnLst>
                <a:cxn ang="0">
                  <a:pos x="T0" y="T1"/>
                </a:cxn>
                <a:cxn ang="0">
                  <a:pos x="T2" y="T3"/>
                </a:cxn>
                <a:cxn ang="0">
                  <a:pos x="T4" y="T5"/>
                </a:cxn>
                <a:cxn ang="0">
                  <a:pos x="T6" y="T7"/>
                </a:cxn>
                <a:cxn ang="0">
                  <a:pos x="T8" y="T9"/>
                </a:cxn>
              </a:cxnLst>
              <a:rect l="0" t="0" r="r" b="b"/>
              <a:pathLst>
                <a:path w="321" h="45">
                  <a:moveTo>
                    <a:pt x="0" y="15"/>
                  </a:moveTo>
                  <a:lnTo>
                    <a:pt x="0" y="45"/>
                  </a:lnTo>
                  <a:lnTo>
                    <a:pt x="321" y="29"/>
                  </a:lnTo>
                  <a:lnTo>
                    <a:pt x="321" y="0"/>
                  </a:lnTo>
                  <a:lnTo>
                    <a:pt x="0" y="1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9">
              <a:extLst>
                <a:ext uri="{FF2B5EF4-FFF2-40B4-BE49-F238E27FC236}">
                  <a16:creationId xmlns:a16="http://schemas.microsoft.com/office/drawing/2014/main" id="{513DF5EE-0376-4C7E-9FC7-1A05FCBE9EE0}"/>
                </a:ext>
              </a:extLst>
            </p:cNvPr>
            <p:cNvSpPr>
              <a:spLocks/>
            </p:cNvSpPr>
            <p:nvPr/>
          </p:nvSpPr>
          <p:spPr bwMode="auto">
            <a:xfrm>
              <a:off x="6359527" y="4945064"/>
              <a:ext cx="509588" cy="68262"/>
            </a:xfrm>
            <a:custGeom>
              <a:avLst/>
              <a:gdLst>
                <a:gd name="T0" fmla="*/ 0 w 321"/>
                <a:gd name="T1" fmla="*/ 43 h 43"/>
                <a:gd name="T2" fmla="*/ 321 w 321"/>
                <a:gd name="T3" fmla="*/ 28 h 43"/>
                <a:gd name="T4" fmla="*/ 321 w 321"/>
                <a:gd name="T5" fmla="*/ 0 h 43"/>
                <a:gd name="T6" fmla="*/ 0 w 321"/>
                <a:gd name="T7" fmla="*/ 14 h 43"/>
                <a:gd name="T8" fmla="*/ 0 w 321"/>
                <a:gd name="T9" fmla="*/ 43 h 43"/>
              </a:gdLst>
              <a:ahLst/>
              <a:cxnLst>
                <a:cxn ang="0">
                  <a:pos x="T0" y="T1"/>
                </a:cxn>
                <a:cxn ang="0">
                  <a:pos x="T2" y="T3"/>
                </a:cxn>
                <a:cxn ang="0">
                  <a:pos x="T4" y="T5"/>
                </a:cxn>
                <a:cxn ang="0">
                  <a:pos x="T6" y="T7"/>
                </a:cxn>
                <a:cxn ang="0">
                  <a:pos x="T8" y="T9"/>
                </a:cxn>
              </a:cxnLst>
              <a:rect l="0" t="0" r="r" b="b"/>
              <a:pathLst>
                <a:path w="321" h="43">
                  <a:moveTo>
                    <a:pt x="0" y="43"/>
                  </a:moveTo>
                  <a:lnTo>
                    <a:pt x="321" y="28"/>
                  </a:lnTo>
                  <a:lnTo>
                    <a:pt x="321" y="0"/>
                  </a:lnTo>
                  <a:lnTo>
                    <a:pt x="0" y="14"/>
                  </a:lnTo>
                  <a:lnTo>
                    <a:pt x="0" y="4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0">
              <a:extLst>
                <a:ext uri="{FF2B5EF4-FFF2-40B4-BE49-F238E27FC236}">
                  <a16:creationId xmlns:a16="http://schemas.microsoft.com/office/drawing/2014/main" id="{4A454CA5-14CC-4D10-9D48-F22067AAD33D}"/>
                </a:ext>
              </a:extLst>
            </p:cNvPr>
            <p:cNvSpPr>
              <a:spLocks/>
            </p:cNvSpPr>
            <p:nvPr/>
          </p:nvSpPr>
          <p:spPr bwMode="auto">
            <a:xfrm>
              <a:off x="6065839" y="5483226"/>
              <a:ext cx="696913" cy="38100"/>
            </a:xfrm>
            <a:custGeom>
              <a:avLst/>
              <a:gdLst>
                <a:gd name="T0" fmla="*/ 0 w 185"/>
                <a:gd name="T1" fmla="*/ 0 h 10"/>
                <a:gd name="T2" fmla="*/ 0 w 185"/>
                <a:gd name="T3" fmla="*/ 0 h 10"/>
                <a:gd name="T4" fmla="*/ 46 w 185"/>
                <a:gd name="T5" fmla="*/ 10 h 10"/>
                <a:gd name="T6" fmla="*/ 140 w 185"/>
                <a:gd name="T7" fmla="*/ 10 h 10"/>
                <a:gd name="T8" fmla="*/ 185 w 185"/>
                <a:gd name="T9" fmla="*/ 0 h 10"/>
                <a:gd name="T10" fmla="*/ 185 w 185"/>
                <a:gd name="T11" fmla="*/ 0 h 10"/>
                <a:gd name="T12" fmla="*/ 0 w 185"/>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85" h="10">
                  <a:moveTo>
                    <a:pt x="0" y="0"/>
                  </a:moveTo>
                  <a:cubicBezTo>
                    <a:pt x="0" y="0"/>
                    <a:pt x="0" y="0"/>
                    <a:pt x="0" y="0"/>
                  </a:cubicBezTo>
                  <a:cubicBezTo>
                    <a:pt x="0" y="5"/>
                    <a:pt x="21" y="10"/>
                    <a:pt x="46" y="10"/>
                  </a:cubicBezTo>
                  <a:cubicBezTo>
                    <a:pt x="140" y="10"/>
                    <a:pt x="140" y="10"/>
                    <a:pt x="140" y="10"/>
                  </a:cubicBezTo>
                  <a:cubicBezTo>
                    <a:pt x="165" y="10"/>
                    <a:pt x="185" y="5"/>
                    <a:pt x="185" y="0"/>
                  </a:cubicBezTo>
                  <a:cubicBezTo>
                    <a:pt x="185" y="0"/>
                    <a:pt x="185" y="0"/>
                    <a:pt x="185" y="0"/>
                  </a:cubicBezTo>
                  <a:lnTo>
                    <a:pt x="0" y="0"/>
                  </a:ln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21">
              <a:extLst>
                <a:ext uri="{FF2B5EF4-FFF2-40B4-BE49-F238E27FC236}">
                  <a16:creationId xmlns:a16="http://schemas.microsoft.com/office/drawing/2014/main" id="{7FC57783-5403-4CE8-8E99-7F89124BAAA8}"/>
                </a:ext>
              </a:extLst>
            </p:cNvPr>
            <p:cNvSpPr>
              <a:spLocks/>
            </p:cNvSpPr>
            <p:nvPr/>
          </p:nvSpPr>
          <p:spPr bwMode="auto">
            <a:xfrm>
              <a:off x="6359527" y="5384801"/>
              <a:ext cx="509588" cy="98425"/>
            </a:xfrm>
            <a:custGeom>
              <a:avLst/>
              <a:gdLst>
                <a:gd name="T0" fmla="*/ 0 w 321"/>
                <a:gd name="T1" fmla="*/ 62 h 62"/>
                <a:gd name="T2" fmla="*/ 278 w 321"/>
                <a:gd name="T3" fmla="*/ 62 h 62"/>
                <a:gd name="T4" fmla="*/ 321 w 321"/>
                <a:gd name="T5" fmla="*/ 0 h 62"/>
                <a:gd name="T6" fmla="*/ 0 w 321"/>
                <a:gd name="T7" fmla="*/ 0 h 62"/>
                <a:gd name="T8" fmla="*/ 0 w 321"/>
                <a:gd name="T9" fmla="*/ 62 h 62"/>
              </a:gdLst>
              <a:ahLst/>
              <a:cxnLst>
                <a:cxn ang="0">
                  <a:pos x="T0" y="T1"/>
                </a:cxn>
                <a:cxn ang="0">
                  <a:pos x="T2" y="T3"/>
                </a:cxn>
                <a:cxn ang="0">
                  <a:pos x="T4" y="T5"/>
                </a:cxn>
                <a:cxn ang="0">
                  <a:pos x="T6" y="T7"/>
                </a:cxn>
                <a:cxn ang="0">
                  <a:pos x="T8" y="T9"/>
                </a:cxn>
              </a:cxnLst>
              <a:rect l="0" t="0" r="r" b="b"/>
              <a:pathLst>
                <a:path w="321" h="62">
                  <a:moveTo>
                    <a:pt x="0" y="62"/>
                  </a:moveTo>
                  <a:lnTo>
                    <a:pt x="278" y="62"/>
                  </a:lnTo>
                  <a:lnTo>
                    <a:pt x="321" y="0"/>
                  </a:lnTo>
                  <a:lnTo>
                    <a:pt x="0" y="0"/>
                  </a:lnTo>
                  <a:lnTo>
                    <a:pt x="0" y="62"/>
                  </a:lnTo>
                  <a:close/>
                </a:path>
              </a:pathLst>
            </a:custGeom>
            <a:solidFill>
              <a:srgbClr val="40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8" name="Oval 24">
            <a:extLst>
              <a:ext uri="{FF2B5EF4-FFF2-40B4-BE49-F238E27FC236}">
                <a16:creationId xmlns:a16="http://schemas.microsoft.com/office/drawing/2014/main" id="{E493F662-F08D-47AB-B2D4-86016C7ADD62}"/>
              </a:ext>
            </a:extLst>
          </p:cNvPr>
          <p:cNvSpPr/>
          <p:nvPr/>
        </p:nvSpPr>
        <p:spPr>
          <a:xfrm>
            <a:off x="4268701" y="4212255"/>
            <a:ext cx="930755" cy="93075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25">
            <a:extLst>
              <a:ext uri="{FF2B5EF4-FFF2-40B4-BE49-F238E27FC236}">
                <a16:creationId xmlns:a16="http://schemas.microsoft.com/office/drawing/2014/main" id="{CB56730E-9BE3-414B-BDB4-6B57EC662F88}"/>
              </a:ext>
            </a:extLst>
          </p:cNvPr>
          <p:cNvSpPr/>
          <p:nvPr/>
        </p:nvSpPr>
        <p:spPr>
          <a:xfrm>
            <a:off x="7047577" y="2160941"/>
            <a:ext cx="907942" cy="9079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26">
            <a:extLst>
              <a:ext uri="{FF2B5EF4-FFF2-40B4-BE49-F238E27FC236}">
                <a16:creationId xmlns:a16="http://schemas.microsoft.com/office/drawing/2014/main" id="{A5AFBA9C-932A-4C32-8793-E7DA57F5157A}"/>
              </a:ext>
            </a:extLst>
          </p:cNvPr>
          <p:cNvSpPr/>
          <p:nvPr/>
        </p:nvSpPr>
        <p:spPr>
          <a:xfrm>
            <a:off x="7084927" y="4261011"/>
            <a:ext cx="833242" cy="8332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27">
            <a:extLst>
              <a:ext uri="{FF2B5EF4-FFF2-40B4-BE49-F238E27FC236}">
                <a16:creationId xmlns:a16="http://schemas.microsoft.com/office/drawing/2014/main" id="{7570A074-59DF-4709-82E9-36BC3D0D4C62}"/>
              </a:ext>
            </a:extLst>
          </p:cNvPr>
          <p:cNvSpPr/>
          <p:nvPr/>
        </p:nvSpPr>
        <p:spPr>
          <a:xfrm>
            <a:off x="4251826" y="2132660"/>
            <a:ext cx="964505" cy="96450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117">
            <a:extLst>
              <a:ext uri="{FF2B5EF4-FFF2-40B4-BE49-F238E27FC236}">
                <a16:creationId xmlns:a16="http://schemas.microsoft.com/office/drawing/2014/main" id="{9930A3D3-FC80-4852-B2D9-953316DA8171}"/>
              </a:ext>
            </a:extLst>
          </p:cNvPr>
          <p:cNvSpPr>
            <a:spLocks noEditPoints="1"/>
          </p:cNvSpPr>
          <p:nvPr/>
        </p:nvSpPr>
        <p:spPr bwMode="auto">
          <a:xfrm>
            <a:off x="4530550" y="4414208"/>
            <a:ext cx="407057" cy="526849"/>
          </a:xfrm>
          <a:custGeom>
            <a:avLst/>
            <a:gdLst>
              <a:gd name="T0" fmla="*/ 130 w 148"/>
              <a:gd name="T1" fmla="*/ 112 h 191"/>
              <a:gd name="T2" fmla="*/ 148 w 148"/>
              <a:gd name="T3" fmla="*/ 67 h 191"/>
              <a:gd name="T4" fmla="*/ 82 w 148"/>
              <a:gd name="T5" fmla="*/ 0 h 191"/>
              <a:gd name="T6" fmla="*/ 45 w 148"/>
              <a:gd name="T7" fmla="*/ 12 h 191"/>
              <a:gd name="T8" fmla="*/ 44 w 148"/>
              <a:gd name="T9" fmla="*/ 12 h 191"/>
              <a:gd name="T10" fmla="*/ 43 w 148"/>
              <a:gd name="T11" fmla="*/ 13 h 191"/>
              <a:gd name="T12" fmla="*/ 28 w 148"/>
              <a:gd name="T13" fmla="*/ 28 h 191"/>
              <a:gd name="T14" fmla="*/ 17 w 148"/>
              <a:gd name="T15" fmla="*/ 53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3 h 191"/>
              <a:gd name="T32" fmla="*/ 35 w 148"/>
              <a:gd name="T33" fmla="*/ 152 h 191"/>
              <a:gd name="T34" fmla="*/ 44 w 148"/>
              <a:gd name="T35" fmla="*/ 151 h 191"/>
              <a:gd name="T36" fmla="*/ 51 w 148"/>
              <a:gd name="T37" fmla="*/ 150 h 191"/>
              <a:gd name="T38" fmla="*/ 60 w 148"/>
              <a:gd name="T39" fmla="*/ 159 h 191"/>
              <a:gd name="T40" fmla="*/ 58 w 148"/>
              <a:gd name="T41" fmla="*/ 171 h 191"/>
              <a:gd name="T42" fmla="*/ 49 w 148"/>
              <a:gd name="T43" fmla="*/ 191 h 191"/>
              <a:gd name="T44" fmla="*/ 89 w 148"/>
              <a:gd name="T45" fmla="*/ 171 h 191"/>
              <a:gd name="T46" fmla="*/ 131 w 148"/>
              <a:gd name="T47" fmla="*/ 163 h 191"/>
              <a:gd name="T48" fmla="*/ 130 w 148"/>
              <a:gd name="T49" fmla="*/ 112 h 191"/>
              <a:gd name="T50" fmla="*/ 104 w 148"/>
              <a:gd name="T51" fmla="*/ 76 h 191"/>
              <a:gd name="T52" fmla="*/ 101 w 148"/>
              <a:gd name="T53" fmla="*/ 72 h 191"/>
              <a:gd name="T54" fmla="*/ 70 w 148"/>
              <a:gd name="T55" fmla="*/ 114 h 191"/>
              <a:gd name="T56" fmla="*/ 76 w 148"/>
              <a:gd name="T57" fmla="*/ 78 h 191"/>
              <a:gd name="T58" fmla="*/ 63 w 148"/>
              <a:gd name="T59" fmla="*/ 78 h 191"/>
              <a:gd name="T60" fmla="*/ 68 w 148"/>
              <a:gd name="T61" fmla="*/ 59 h 191"/>
              <a:gd name="T62" fmla="*/ 62 w 148"/>
              <a:gd name="T63" fmla="*/ 59 h 191"/>
              <a:gd name="T64" fmla="*/ 49 w 148"/>
              <a:gd name="T65" fmla="*/ 22 h 191"/>
              <a:gd name="T66" fmla="*/ 49 w 148"/>
              <a:gd name="T67" fmla="*/ 21 h 191"/>
              <a:gd name="T68" fmla="*/ 49 w 148"/>
              <a:gd name="T69" fmla="*/ 21 h 191"/>
              <a:gd name="T70" fmla="*/ 49 w 148"/>
              <a:gd name="T71" fmla="*/ 21 h 191"/>
              <a:gd name="T72" fmla="*/ 50 w 148"/>
              <a:gd name="T73" fmla="*/ 21 h 191"/>
              <a:gd name="T74" fmla="*/ 82 w 148"/>
              <a:gd name="T75" fmla="*/ 11 h 191"/>
              <a:gd name="T76" fmla="*/ 135 w 148"/>
              <a:gd name="T77" fmla="*/ 48 h 191"/>
              <a:gd name="T78" fmla="*/ 135 w 148"/>
              <a:gd name="T79" fmla="*/ 70 h 191"/>
              <a:gd name="T80" fmla="*/ 104 w 148"/>
              <a:gd name="T81" fmla="*/ 76 h 191"/>
              <a:gd name="T82" fmla="*/ 90 w 148"/>
              <a:gd name="T83" fmla="*/ 61 h 191"/>
              <a:gd name="T84" fmla="*/ 103 w 148"/>
              <a:gd name="T85" fmla="*/ 61 h 191"/>
              <a:gd name="T86" fmla="*/ 75 w 148"/>
              <a:gd name="T87" fmla="*/ 102 h 191"/>
              <a:gd name="T88" fmla="*/ 81 w 148"/>
              <a:gd name="T89" fmla="*/ 74 h 191"/>
              <a:gd name="T90" fmla="*/ 68 w 148"/>
              <a:gd name="T91" fmla="*/ 74 h 191"/>
              <a:gd name="T92" fmla="*/ 76 w 148"/>
              <a:gd name="T93" fmla="*/ 40 h 191"/>
              <a:gd name="T94" fmla="*/ 97 w 148"/>
              <a:gd name="T95" fmla="*/ 40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2"/>
                </a:moveTo>
                <a:cubicBezTo>
                  <a:pt x="142" y="92"/>
                  <a:pt x="148" y="84"/>
                  <a:pt x="148" y="67"/>
                </a:cubicBezTo>
                <a:cubicBezTo>
                  <a:pt x="148" y="30"/>
                  <a:pt x="118" y="0"/>
                  <a:pt x="82" y="0"/>
                </a:cubicBezTo>
                <a:cubicBezTo>
                  <a:pt x="68" y="0"/>
                  <a:pt x="55" y="5"/>
                  <a:pt x="45" y="12"/>
                </a:cubicBezTo>
                <a:cubicBezTo>
                  <a:pt x="44" y="12"/>
                  <a:pt x="44" y="12"/>
                  <a:pt x="44" y="12"/>
                </a:cubicBezTo>
                <a:cubicBezTo>
                  <a:pt x="44" y="12"/>
                  <a:pt x="44" y="12"/>
                  <a:pt x="43" y="13"/>
                </a:cubicBezTo>
                <a:cubicBezTo>
                  <a:pt x="37" y="17"/>
                  <a:pt x="32" y="22"/>
                  <a:pt x="28" y="28"/>
                </a:cubicBezTo>
                <a:cubicBezTo>
                  <a:pt x="23" y="35"/>
                  <a:pt x="19" y="44"/>
                  <a:pt x="17" y="53"/>
                </a:cubicBezTo>
                <a:cubicBezTo>
                  <a:pt x="14" y="68"/>
                  <a:pt x="20" y="68"/>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0" y="130"/>
                  <a:pt x="26" y="129"/>
                  <a:pt x="25" y="133"/>
                </a:cubicBezTo>
                <a:cubicBezTo>
                  <a:pt x="21" y="150"/>
                  <a:pt x="30" y="152"/>
                  <a:pt x="35" y="152"/>
                </a:cubicBezTo>
                <a:cubicBezTo>
                  <a:pt x="38" y="152"/>
                  <a:pt x="41" y="152"/>
                  <a:pt x="44" y="151"/>
                </a:cubicBezTo>
                <a:cubicBezTo>
                  <a:pt x="46" y="150"/>
                  <a:pt x="49" y="150"/>
                  <a:pt x="51" y="150"/>
                </a:cubicBezTo>
                <a:cubicBezTo>
                  <a:pt x="57" y="150"/>
                  <a:pt x="61" y="153"/>
                  <a:pt x="60" y="159"/>
                </a:cubicBezTo>
                <a:cubicBezTo>
                  <a:pt x="58" y="164"/>
                  <a:pt x="58" y="167"/>
                  <a:pt x="58" y="171"/>
                </a:cubicBezTo>
                <a:cubicBezTo>
                  <a:pt x="57" y="175"/>
                  <a:pt x="49" y="191"/>
                  <a:pt x="49" y="191"/>
                </a:cubicBezTo>
                <a:cubicBezTo>
                  <a:pt x="49" y="191"/>
                  <a:pt x="62" y="182"/>
                  <a:pt x="89" y="171"/>
                </a:cubicBezTo>
                <a:cubicBezTo>
                  <a:pt x="115" y="159"/>
                  <a:pt x="131" y="163"/>
                  <a:pt x="131" y="163"/>
                </a:cubicBezTo>
                <a:cubicBezTo>
                  <a:pt x="131" y="163"/>
                  <a:pt x="118" y="132"/>
                  <a:pt x="130" y="112"/>
                </a:cubicBezTo>
                <a:close/>
                <a:moveTo>
                  <a:pt x="104" y="76"/>
                </a:moveTo>
                <a:cubicBezTo>
                  <a:pt x="103" y="75"/>
                  <a:pt x="102" y="73"/>
                  <a:pt x="101" y="72"/>
                </a:cubicBezTo>
                <a:cubicBezTo>
                  <a:pt x="70" y="114"/>
                  <a:pt x="70" y="114"/>
                  <a:pt x="70" y="114"/>
                </a:cubicBezTo>
                <a:cubicBezTo>
                  <a:pt x="76" y="78"/>
                  <a:pt x="76" y="78"/>
                  <a:pt x="76" y="78"/>
                </a:cubicBezTo>
                <a:cubicBezTo>
                  <a:pt x="63" y="78"/>
                  <a:pt x="63" y="78"/>
                  <a:pt x="63" y="78"/>
                </a:cubicBezTo>
                <a:cubicBezTo>
                  <a:pt x="68" y="59"/>
                  <a:pt x="68" y="59"/>
                  <a:pt x="68" y="59"/>
                </a:cubicBezTo>
                <a:cubicBezTo>
                  <a:pt x="66" y="59"/>
                  <a:pt x="64" y="59"/>
                  <a:pt x="62" y="59"/>
                </a:cubicBezTo>
                <a:cubicBezTo>
                  <a:pt x="37" y="62"/>
                  <a:pt x="30" y="36"/>
                  <a:pt x="49" y="22"/>
                </a:cubicBezTo>
                <a:cubicBezTo>
                  <a:pt x="49" y="21"/>
                  <a:pt x="49" y="21"/>
                  <a:pt x="49" y="21"/>
                </a:cubicBezTo>
                <a:cubicBezTo>
                  <a:pt x="49" y="21"/>
                  <a:pt x="49" y="21"/>
                  <a:pt x="49" y="21"/>
                </a:cubicBezTo>
                <a:cubicBezTo>
                  <a:pt x="49" y="21"/>
                  <a:pt x="49" y="21"/>
                  <a:pt x="49" y="21"/>
                </a:cubicBezTo>
                <a:cubicBezTo>
                  <a:pt x="50" y="21"/>
                  <a:pt x="50" y="21"/>
                  <a:pt x="50" y="21"/>
                </a:cubicBezTo>
                <a:cubicBezTo>
                  <a:pt x="59" y="14"/>
                  <a:pt x="70" y="11"/>
                  <a:pt x="82" y="11"/>
                </a:cubicBezTo>
                <a:cubicBezTo>
                  <a:pt x="106" y="11"/>
                  <a:pt x="127" y="26"/>
                  <a:pt x="135" y="48"/>
                </a:cubicBezTo>
                <a:cubicBezTo>
                  <a:pt x="138" y="57"/>
                  <a:pt x="138" y="63"/>
                  <a:pt x="135" y="70"/>
                </a:cubicBezTo>
                <a:cubicBezTo>
                  <a:pt x="130" y="82"/>
                  <a:pt x="108" y="83"/>
                  <a:pt x="104" y="76"/>
                </a:cubicBezTo>
                <a:close/>
                <a:moveTo>
                  <a:pt x="90" y="61"/>
                </a:moveTo>
                <a:cubicBezTo>
                  <a:pt x="103" y="61"/>
                  <a:pt x="103" y="61"/>
                  <a:pt x="103" y="61"/>
                </a:cubicBezTo>
                <a:cubicBezTo>
                  <a:pt x="75" y="102"/>
                  <a:pt x="75" y="102"/>
                  <a:pt x="75" y="102"/>
                </a:cubicBezTo>
                <a:cubicBezTo>
                  <a:pt x="81" y="74"/>
                  <a:pt x="81" y="74"/>
                  <a:pt x="81" y="74"/>
                </a:cubicBezTo>
                <a:cubicBezTo>
                  <a:pt x="68" y="74"/>
                  <a:pt x="68" y="74"/>
                  <a:pt x="68" y="74"/>
                </a:cubicBezTo>
                <a:cubicBezTo>
                  <a:pt x="76" y="40"/>
                  <a:pt x="76" y="40"/>
                  <a:pt x="76" y="40"/>
                </a:cubicBezTo>
                <a:cubicBezTo>
                  <a:pt x="97" y="40"/>
                  <a:pt x="97" y="40"/>
                  <a:pt x="97" y="40"/>
                </a:cubicBezTo>
                <a:lnTo>
                  <a:pt x="90" y="6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18">
            <a:extLst>
              <a:ext uri="{FF2B5EF4-FFF2-40B4-BE49-F238E27FC236}">
                <a16:creationId xmlns:a16="http://schemas.microsoft.com/office/drawing/2014/main" id="{6E540982-09FC-4234-BDEA-291EAFC22A54}"/>
              </a:ext>
            </a:extLst>
          </p:cNvPr>
          <p:cNvSpPr>
            <a:spLocks noEditPoints="1"/>
          </p:cNvSpPr>
          <p:nvPr/>
        </p:nvSpPr>
        <p:spPr bwMode="auto">
          <a:xfrm>
            <a:off x="7228925" y="2408004"/>
            <a:ext cx="545247" cy="413817"/>
          </a:xfrm>
          <a:custGeom>
            <a:avLst/>
            <a:gdLst>
              <a:gd name="T0" fmla="*/ 0 w 307"/>
              <a:gd name="T1" fmla="*/ 174 h 233"/>
              <a:gd name="T2" fmla="*/ 117 w 307"/>
              <a:gd name="T3" fmla="*/ 174 h 233"/>
              <a:gd name="T4" fmla="*/ 58 w 307"/>
              <a:gd name="T5" fmla="*/ 222 h 233"/>
              <a:gd name="T6" fmla="*/ 58 w 307"/>
              <a:gd name="T7" fmla="*/ 127 h 233"/>
              <a:gd name="T8" fmla="*/ 58 w 307"/>
              <a:gd name="T9" fmla="*/ 222 h 233"/>
              <a:gd name="T10" fmla="*/ 249 w 307"/>
              <a:gd name="T11" fmla="*/ 146 h 233"/>
              <a:gd name="T12" fmla="*/ 215 w 307"/>
              <a:gd name="T13" fmla="*/ 180 h 233"/>
              <a:gd name="T14" fmla="*/ 249 w 307"/>
              <a:gd name="T15" fmla="*/ 134 h 233"/>
              <a:gd name="T16" fmla="*/ 64 w 307"/>
              <a:gd name="T17" fmla="*/ 140 h 233"/>
              <a:gd name="T18" fmla="*/ 30 w 307"/>
              <a:gd name="T19" fmla="*/ 174 h 233"/>
              <a:gd name="T20" fmla="*/ 18 w 307"/>
              <a:gd name="T21" fmla="*/ 174 h 233"/>
              <a:gd name="T22" fmla="*/ 64 w 307"/>
              <a:gd name="T23" fmla="*/ 140 h 233"/>
              <a:gd name="T24" fmla="*/ 190 w 307"/>
              <a:gd name="T25" fmla="*/ 174 h 233"/>
              <a:gd name="T26" fmla="*/ 307 w 307"/>
              <a:gd name="T27" fmla="*/ 174 h 233"/>
              <a:gd name="T28" fmla="*/ 249 w 307"/>
              <a:gd name="T29" fmla="*/ 222 h 233"/>
              <a:gd name="T30" fmla="*/ 249 w 307"/>
              <a:gd name="T31" fmla="*/ 127 h 233"/>
              <a:gd name="T32" fmla="*/ 249 w 307"/>
              <a:gd name="T33" fmla="*/ 222 h 233"/>
              <a:gd name="T34" fmla="*/ 168 w 307"/>
              <a:gd name="T35" fmla="*/ 27 h 233"/>
              <a:gd name="T36" fmla="*/ 220 w 307"/>
              <a:gd name="T37" fmla="*/ 9 h 233"/>
              <a:gd name="T38" fmla="*/ 237 w 307"/>
              <a:gd name="T39" fmla="*/ 41 h 233"/>
              <a:gd name="T40" fmla="*/ 172 w 307"/>
              <a:gd name="T41" fmla="*/ 46 h 233"/>
              <a:gd name="T42" fmla="*/ 70 w 307"/>
              <a:gd name="T43" fmla="*/ 41 h 233"/>
              <a:gd name="T44" fmla="*/ 87 w 307"/>
              <a:gd name="T45" fmla="*/ 9 h 233"/>
              <a:gd name="T46" fmla="*/ 139 w 307"/>
              <a:gd name="T47" fmla="*/ 27 h 233"/>
              <a:gd name="T48" fmla="*/ 100 w 307"/>
              <a:gd name="T49" fmla="*/ 35 h 233"/>
              <a:gd name="T50" fmla="*/ 284 w 307"/>
              <a:gd name="T51" fmla="*/ 121 h 233"/>
              <a:gd name="T52" fmla="*/ 207 w 307"/>
              <a:gd name="T53" fmla="*/ 41 h 233"/>
              <a:gd name="T54" fmla="*/ 154 w 307"/>
              <a:gd name="T55" fmla="*/ 49 h 233"/>
              <a:gd name="T56" fmla="*/ 100 w 307"/>
              <a:gd name="T57" fmla="*/ 41 h 233"/>
              <a:gd name="T58" fmla="*/ 23 w 307"/>
              <a:gd name="T59" fmla="*/ 121 h 233"/>
              <a:gd name="T60" fmla="*/ 122 w 307"/>
              <a:gd name="T61" fmla="*/ 174 h 233"/>
              <a:gd name="T62" fmla="*/ 137 w 307"/>
              <a:gd name="T63" fmla="*/ 185 h 233"/>
              <a:gd name="T64" fmla="*/ 170 w 307"/>
              <a:gd name="T65" fmla="*/ 185 h 233"/>
              <a:gd name="T66" fmla="*/ 185 w 307"/>
              <a:gd name="T67" fmla="*/ 174 h 233"/>
              <a:gd name="T68" fmla="*/ 154 w 307"/>
              <a:gd name="T69" fmla="*/ 184 h 233"/>
              <a:gd name="T70" fmla="*/ 154 w 307"/>
              <a:gd name="T71" fmla="*/ 141 h 233"/>
              <a:gd name="T72" fmla="*/ 154 w 307"/>
              <a:gd name="T73" fmla="*/ 184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7" h="233">
                <a:moveTo>
                  <a:pt x="58" y="116"/>
                </a:moveTo>
                <a:cubicBezTo>
                  <a:pt x="26" y="116"/>
                  <a:pt x="0" y="142"/>
                  <a:pt x="0" y="174"/>
                </a:cubicBezTo>
                <a:cubicBezTo>
                  <a:pt x="0" y="207"/>
                  <a:pt x="26" y="233"/>
                  <a:pt x="58" y="233"/>
                </a:cubicBezTo>
                <a:cubicBezTo>
                  <a:pt x="91" y="233"/>
                  <a:pt x="117" y="207"/>
                  <a:pt x="117" y="174"/>
                </a:cubicBezTo>
                <a:cubicBezTo>
                  <a:pt x="117" y="142"/>
                  <a:pt x="91" y="116"/>
                  <a:pt x="58" y="116"/>
                </a:cubicBezTo>
                <a:close/>
                <a:moveTo>
                  <a:pt x="58" y="222"/>
                </a:moveTo>
                <a:cubicBezTo>
                  <a:pt x="32" y="222"/>
                  <a:pt x="11" y="200"/>
                  <a:pt x="11" y="174"/>
                </a:cubicBezTo>
                <a:cubicBezTo>
                  <a:pt x="11" y="148"/>
                  <a:pt x="32" y="127"/>
                  <a:pt x="58" y="127"/>
                </a:cubicBezTo>
                <a:cubicBezTo>
                  <a:pt x="84" y="127"/>
                  <a:pt x="106" y="148"/>
                  <a:pt x="106" y="174"/>
                </a:cubicBezTo>
                <a:cubicBezTo>
                  <a:pt x="106" y="200"/>
                  <a:pt x="84" y="222"/>
                  <a:pt x="58" y="222"/>
                </a:cubicBezTo>
                <a:close/>
                <a:moveTo>
                  <a:pt x="254" y="140"/>
                </a:moveTo>
                <a:cubicBezTo>
                  <a:pt x="254" y="143"/>
                  <a:pt x="252" y="146"/>
                  <a:pt x="249" y="146"/>
                </a:cubicBezTo>
                <a:cubicBezTo>
                  <a:pt x="233" y="146"/>
                  <a:pt x="220" y="159"/>
                  <a:pt x="220" y="174"/>
                </a:cubicBezTo>
                <a:cubicBezTo>
                  <a:pt x="220" y="177"/>
                  <a:pt x="218" y="180"/>
                  <a:pt x="215" y="180"/>
                </a:cubicBezTo>
                <a:cubicBezTo>
                  <a:pt x="211" y="180"/>
                  <a:pt x="209" y="177"/>
                  <a:pt x="209" y="174"/>
                </a:cubicBezTo>
                <a:cubicBezTo>
                  <a:pt x="209" y="152"/>
                  <a:pt x="227" y="134"/>
                  <a:pt x="249" y="134"/>
                </a:cubicBezTo>
                <a:cubicBezTo>
                  <a:pt x="252" y="134"/>
                  <a:pt x="254" y="137"/>
                  <a:pt x="254" y="140"/>
                </a:cubicBezTo>
                <a:close/>
                <a:moveTo>
                  <a:pt x="64" y="140"/>
                </a:moveTo>
                <a:cubicBezTo>
                  <a:pt x="64" y="143"/>
                  <a:pt x="61" y="146"/>
                  <a:pt x="58" y="146"/>
                </a:cubicBezTo>
                <a:cubicBezTo>
                  <a:pt x="42" y="146"/>
                  <a:pt x="30" y="159"/>
                  <a:pt x="30" y="174"/>
                </a:cubicBezTo>
                <a:cubicBezTo>
                  <a:pt x="30" y="177"/>
                  <a:pt x="27" y="180"/>
                  <a:pt x="24" y="180"/>
                </a:cubicBezTo>
                <a:cubicBezTo>
                  <a:pt x="21" y="180"/>
                  <a:pt x="18" y="177"/>
                  <a:pt x="18" y="174"/>
                </a:cubicBezTo>
                <a:cubicBezTo>
                  <a:pt x="18" y="152"/>
                  <a:pt x="36" y="134"/>
                  <a:pt x="58" y="134"/>
                </a:cubicBezTo>
                <a:cubicBezTo>
                  <a:pt x="61" y="134"/>
                  <a:pt x="64" y="137"/>
                  <a:pt x="64" y="140"/>
                </a:cubicBezTo>
                <a:close/>
                <a:moveTo>
                  <a:pt x="249" y="116"/>
                </a:moveTo>
                <a:cubicBezTo>
                  <a:pt x="217" y="116"/>
                  <a:pt x="190" y="142"/>
                  <a:pt x="190" y="174"/>
                </a:cubicBezTo>
                <a:cubicBezTo>
                  <a:pt x="190" y="207"/>
                  <a:pt x="217" y="233"/>
                  <a:pt x="249" y="233"/>
                </a:cubicBezTo>
                <a:cubicBezTo>
                  <a:pt x="281" y="233"/>
                  <a:pt x="307" y="207"/>
                  <a:pt x="307" y="174"/>
                </a:cubicBezTo>
                <a:cubicBezTo>
                  <a:pt x="307" y="142"/>
                  <a:pt x="281" y="116"/>
                  <a:pt x="249" y="116"/>
                </a:cubicBezTo>
                <a:close/>
                <a:moveTo>
                  <a:pt x="249" y="222"/>
                </a:moveTo>
                <a:cubicBezTo>
                  <a:pt x="223" y="222"/>
                  <a:pt x="201" y="200"/>
                  <a:pt x="201" y="174"/>
                </a:cubicBezTo>
                <a:cubicBezTo>
                  <a:pt x="201" y="148"/>
                  <a:pt x="223" y="127"/>
                  <a:pt x="249" y="127"/>
                </a:cubicBezTo>
                <a:cubicBezTo>
                  <a:pt x="275" y="127"/>
                  <a:pt x="296" y="148"/>
                  <a:pt x="296" y="174"/>
                </a:cubicBezTo>
                <a:cubicBezTo>
                  <a:pt x="296" y="200"/>
                  <a:pt x="275" y="222"/>
                  <a:pt x="249" y="222"/>
                </a:cubicBezTo>
                <a:close/>
                <a:moveTo>
                  <a:pt x="172" y="46"/>
                </a:moveTo>
                <a:cubicBezTo>
                  <a:pt x="168" y="27"/>
                  <a:pt x="168" y="27"/>
                  <a:pt x="168" y="27"/>
                </a:cubicBezTo>
                <a:cubicBezTo>
                  <a:pt x="168" y="27"/>
                  <a:pt x="169" y="9"/>
                  <a:pt x="193" y="3"/>
                </a:cubicBezTo>
                <a:cubicBezTo>
                  <a:pt x="208" y="0"/>
                  <a:pt x="220" y="9"/>
                  <a:pt x="220" y="9"/>
                </a:cubicBezTo>
                <a:cubicBezTo>
                  <a:pt x="220" y="9"/>
                  <a:pt x="234" y="33"/>
                  <a:pt x="236" y="38"/>
                </a:cubicBezTo>
                <a:cubicBezTo>
                  <a:pt x="237" y="39"/>
                  <a:pt x="237" y="40"/>
                  <a:pt x="237" y="41"/>
                </a:cubicBezTo>
                <a:cubicBezTo>
                  <a:pt x="230" y="38"/>
                  <a:pt x="220" y="35"/>
                  <a:pt x="207" y="35"/>
                </a:cubicBezTo>
                <a:cubicBezTo>
                  <a:pt x="192" y="35"/>
                  <a:pt x="179" y="41"/>
                  <a:pt x="172" y="46"/>
                </a:cubicBezTo>
                <a:close/>
                <a:moveTo>
                  <a:pt x="100" y="35"/>
                </a:moveTo>
                <a:cubicBezTo>
                  <a:pt x="87" y="35"/>
                  <a:pt x="77" y="38"/>
                  <a:pt x="70" y="41"/>
                </a:cubicBezTo>
                <a:cubicBezTo>
                  <a:pt x="70" y="40"/>
                  <a:pt x="70" y="39"/>
                  <a:pt x="71" y="38"/>
                </a:cubicBezTo>
                <a:cubicBezTo>
                  <a:pt x="73" y="33"/>
                  <a:pt x="87" y="9"/>
                  <a:pt x="87" y="9"/>
                </a:cubicBezTo>
                <a:cubicBezTo>
                  <a:pt x="87" y="9"/>
                  <a:pt x="100" y="0"/>
                  <a:pt x="114" y="3"/>
                </a:cubicBezTo>
                <a:cubicBezTo>
                  <a:pt x="138" y="9"/>
                  <a:pt x="139" y="27"/>
                  <a:pt x="139" y="27"/>
                </a:cubicBezTo>
                <a:cubicBezTo>
                  <a:pt x="135" y="46"/>
                  <a:pt x="135" y="46"/>
                  <a:pt x="135" y="46"/>
                </a:cubicBezTo>
                <a:cubicBezTo>
                  <a:pt x="128" y="41"/>
                  <a:pt x="116" y="35"/>
                  <a:pt x="100" y="35"/>
                </a:cubicBezTo>
                <a:close/>
                <a:moveTo>
                  <a:pt x="249" y="110"/>
                </a:moveTo>
                <a:cubicBezTo>
                  <a:pt x="262" y="110"/>
                  <a:pt x="274" y="114"/>
                  <a:pt x="284" y="121"/>
                </a:cubicBezTo>
                <a:cubicBezTo>
                  <a:pt x="245" y="51"/>
                  <a:pt x="245" y="51"/>
                  <a:pt x="245" y="51"/>
                </a:cubicBezTo>
                <a:cubicBezTo>
                  <a:pt x="245" y="51"/>
                  <a:pt x="230" y="41"/>
                  <a:pt x="207" y="41"/>
                </a:cubicBezTo>
                <a:cubicBezTo>
                  <a:pt x="185" y="41"/>
                  <a:pt x="170" y="55"/>
                  <a:pt x="170" y="55"/>
                </a:cubicBezTo>
                <a:cubicBezTo>
                  <a:pt x="170" y="55"/>
                  <a:pt x="164" y="49"/>
                  <a:pt x="154" y="49"/>
                </a:cubicBezTo>
                <a:cubicBezTo>
                  <a:pt x="143" y="49"/>
                  <a:pt x="137" y="55"/>
                  <a:pt x="137" y="55"/>
                </a:cubicBezTo>
                <a:cubicBezTo>
                  <a:pt x="137" y="55"/>
                  <a:pt x="122" y="41"/>
                  <a:pt x="100" y="41"/>
                </a:cubicBezTo>
                <a:cubicBezTo>
                  <a:pt x="77" y="41"/>
                  <a:pt x="62" y="51"/>
                  <a:pt x="62" y="51"/>
                </a:cubicBezTo>
                <a:cubicBezTo>
                  <a:pt x="23" y="121"/>
                  <a:pt x="23" y="121"/>
                  <a:pt x="23" y="121"/>
                </a:cubicBezTo>
                <a:cubicBezTo>
                  <a:pt x="33" y="114"/>
                  <a:pt x="45" y="110"/>
                  <a:pt x="58" y="110"/>
                </a:cubicBezTo>
                <a:cubicBezTo>
                  <a:pt x="94" y="110"/>
                  <a:pt x="122" y="139"/>
                  <a:pt x="122" y="174"/>
                </a:cubicBezTo>
                <a:cubicBezTo>
                  <a:pt x="122" y="179"/>
                  <a:pt x="122" y="183"/>
                  <a:pt x="121" y="188"/>
                </a:cubicBezTo>
                <a:cubicBezTo>
                  <a:pt x="126" y="187"/>
                  <a:pt x="131" y="186"/>
                  <a:pt x="137" y="185"/>
                </a:cubicBezTo>
                <a:cubicBezTo>
                  <a:pt x="142" y="189"/>
                  <a:pt x="147" y="191"/>
                  <a:pt x="154" y="191"/>
                </a:cubicBezTo>
                <a:cubicBezTo>
                  <a:pt x="160" y="191"/>
                  <a:pt x="165" y="189"/>
                  <a:pt x="170" y="185"/>
                </a:cubicBezTo>
                <a:cubicBezTo>
                  <a:pt x="176" y="186"/>
                  <a:pt x="181" y="187"/>
                  <a:pt x="186" y="188"/>
                </a:cubicBezTo>
                <a:cubicBezTo>
                  <a:pt x="185" y="183"/>
                  <a:pt x="185" y="179"/>
                  <a:pt x="185" y="174"/>
                </a:cubicBezTo>
                <a:cubicBezTo>
                  <a:pt x="185" y="139"/>
                  <a:pt x="213" y="110"/>
                  <a:pt x="249" y="110"/>
                </a:cubicBezTo>
                <a:close/>
                <a:moveTo>
                  <a:pt x="154" y="184"/>
                </a:moveTo>
                <a:cubicBezTo>
                  <a:pt x="142" y="184"/>
                  <a:pt x="132" y="174"/>
                  <a:pt x="132" y="162"/>
                </a:cubicBezTo>
                <a:cubicBezTo>
                  <a:pt x="132" y="151"/>
                  <a:pt x="142" y="141"/>
                  <a:pt x="154" y="141"/>
                </a:cubicBezTo>
                <a:cubicBezTo>
                  <a:pt x="165" y="141"/>
                  <a:pt x="175" y="151"/>
                  <a:pt x="175" y="162"/>
                </a:cubicBezTo>
                <a:cubicBezTo>
                  <a:pt x="175" y="174"/>
                  <a:pt x="165" y="184"/>
                  <a:pt x="154" y="1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19">
            <a:extLst>
              <a:ext uri="{FF2B5EF4-FFF2-40B4-BE49-F238E27FC236}">
                <a16:creationId xmlns:a16="http://schemas.microsoft.com/office/drawing/2014/main" id="{A8CC220F-5304-418A-8446-5583DD40921F}"/>
              </a:ext>
            </a:extLst>
          </p:cNvPr>
          <p:cNvSpPr>
            <a:spLocks noEditPoints="1"/>
          </p:cNvSpPr>
          <p:nvPr/>
        </p:nvSpPr>
        <p:spPr bwMode="auto">
          <a:xfrm>
            <a:off x="7353263" y="4449099"/>
            <a:ext cx="296571" cy="457067"/>
          </a:xfrm>
          <a:custGeom>
            <a:avLst/>
            <a:gdLst>
              <a:gd name="T0" fmla="*/ 108 w 108"/>
              <a:gd name="T1" fmla="*/ 53 h 166"/>
              <a:gd name="T2" fmla="*/ 94 w 108"/>
              <a:gd name="T3" fmla="*/ 90 h 166"/>
              <a:gd name="T4" fmla="*/ 77 w 108"/>
              <a:gd name="T5" fmla="*/ 123 h 166"/>
              <a:gd name="T6" fmla="*/ 32 w 108"/>
              <a:gd name="T7" fmla="*/ 123 h 166"/>
              <a:gd name="T8" fmla="*/ 15 w 108"/>
              <a:gd name="T9" fmla="*/ 90 h 166"/>
              <a:gd name="T10" fmla="*/ 0 w 108"/>
              <a:gd name="T11" fmla="*/ 53 h 166"/>
              <a:gd name="T12" fmla="*/ 54 w 108"/>
              <a:gd name="T13" fmla="*/ 0 h 166"/>
              <a:gd name="T14" fmla="*/ 54 w 108"/>
              <a:gd name="T15" fmla="*/ 0 h 166"/>
              <a:gd name="T16" fmla="*/ 54 w 108"/>
              <a:gd name="T17" fmla="*/ 0 h 166"/>
              <a:gd name="T18" fmla="*/ 108 w 108"/>
              <a:gd name="T19" fmla="*/ 53 h 166"/>
              <a:gd name="T20" fmla="*/ 75 w 108"/>
              <a:gd name="T21" fmla="*/ 127 h 166"/>
              <a:gd name="T22" fmla="*/ 34 w 108"/>
              <a:gd name="T23" fmla="*/ 127 h 166"/>
              <a:gd name="T24" fmla="*/ 30 w 108"/>
              <a:gd name="T25" fmla="*/ 131 h 166"/>
              <a:gd name="T26" fmla="*/ 30 w 108"/>
              <a:gd name="T27" fmla="*/ 132 h 166"/>
              <a:gd name="T28" fmla="*/ 34 w 108"/>
              <a:gd name="T29" fmla="*/ 136 h 166"/>
              <a:gd name="T30" fmla="*/ 75 w 108"/>
              <a:gd name="T31" fmla="*/ 136 h 166"/>
              <a:gd name="T32" fmla="*/ 79 w 108"/>
              <a:gd name="T33" fmla="*/ 132 h 166"/>
              <a:gd name="T34" fmla="*/ 79 w 108"/>
              <a:gd name="T35" fmla="*/ 131 h 166"/>
              <a:gd name="T36" fmla="*/ 75 w 108"/>
              <a:gd name="T37" fmla="*/ 127 h 166"/>
              <a:gd name="T38" fmla="*/ 75 w 108"/>
              <a:gd name="T39" fmla="*/ 139 h 166"/>
              <a:gd name="T40" fmla="*/ 34 w 108"/>
              <a:gd name="T41" fmla="*/ 139 h 166"/>
              <a:gd name="T42" fmla="*/ 30 w 108"/>
              <a:gd name="T43" fmla="*/ 143 h 166"/>
              <a:gd name="T44" fmla="*/ 30 w 108"/>
              <a:gd name="T45" fmla="*/ 143 h 166"/>
              <a:gd name="T46" fmla="*/ 34 w 108"/>
              <a:gd name="T47" fmla="*/ 147 h 166"/>
              <a:gd name="T48" fmla="*/ 75 w 108"/>
              <a:gd name="T49" fmla="*/ 147 h 166"/>
              <a:gd name="T50" fmla="*/ 79 w 108"/>
              <a:gd name="T51" fmla="*/ 143 h 166"/>
              <a:gd name="T52" fmla="*/ 79 w 108"/>
              <a:gd name="T53" fmla="*/ 143 h 166"/>
              <a:gd name="T54" fmla="*/ 75 w 108"/>
              <a:gd name="T55" fmla="*/ 139 h 166"/>
              <a:gd name="T56" fmla="*/ 75 w 108"/>
              <a:gd name="T57" fmla="*/ 150 h 166"/>
              <a:gd name="T58" fmla="*/ 34 w 108"/>
              <a:gd name="T59" fmla="*/ 150 h 166"/>
              <a:gd name="T60" fmla="*/ 30 w 108"/>
              <a:gd name="T61" fmla="*/ 154 h 166"/>
              <a:gd name="T62" fmla="*/ 30 w 108"/>
              <a:gd name="T63" fmla="*/ 156 h 166"/>
              <a:gd name="T64" fmla="*/ 34 w 108"/>
              <a:gd name="T65" fmla="*/ 160 h 166"/>
              <a:gd name="T66" fmla="*/ 38 w 108"/>
              <a:gd name="T67" fmla="*/ 160 h 166"/>
              <a:gd name="T68" fmla="*/ 38 w 108"/>
              <a:gd name="T69" fmla="*/ 162 h 166"/>
              <a:gd name="T70" fmla="*/ 42 w 108"/>
              <a:gd name="T71" fmla="*/ 166 h 166"/>
              <a:gd name="T72" fmla="*/ 66 w 108"/>
              <a:gd name="T73" fmla="*/ 166 h 166"/>
              <a:gd name="T74" fmla="*/ 70 w 108"/>
              <a:gd name="T75" fmla="*/ 162 h 166"/>
              <a:gd name="T76" fmla="*/ 70 w 108"/>
              <a:gd name="T77" fmla="*/ 160 h 166"/>
              <a:gd name="T78" fmla="*/ 75 w 108"/>
              <a:gd name="T79" fmla="*/ 160 h 166"/>
              <a:gd name="T80" fmla="*/ 79 w 108"/>
              <a:gd name="T81" fmla="*/ 156 h 166"/>
              <a:gd name="T82" fmla="*/ 79 w 108"/>
              <a:gd name="T83" fmla="*/ 154 h 166"/>
              <a:gd name="T84" fmla="*/ 75 w 108"/>
              <a:gd name="T85" fmla="*/ 15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166">
                <a:moveTo>
                  <a:pt x="108" y="53"/>
                </a:moveTo>
                <a:cubicBezTo>
                  <a:pt x="108" y="68"/>
                  <a:pt x="103" y="81"/>
                  <a:pt x="94" y="90"/>
                </a:cubicBezTo>
                <a:cubicBezTo>
                  <a:pt x="76" y="111"/>
                  <a:pt x="86" y="123"/>
                  <a:pt x="77" y="123"/>
                </a:cubicBezTo>
                <a:cubicBezTo>
                  <a:pt x="32" y="123"/>
                  <a:pt x="32" y="123"/>
                  <a:pt x="32" y="123"/>
                </a:cubicBezTo>
                <a:cubicBezTo>
                  <a:pt x="22" y="123"/>
                  <a:pt x="33" y="111"/>
                  <a:pt x="15" y="90"/>
                </a:cubicBezTo>
                <a:cubicBezTo>
                  <a:pt x="6" y="81"/>
                  <a:pt x="0" y="68"/>
                  <a:pt x="0" y="53"/>
                </a:cubicBezTo>
                <a:cubicBezTo>
                  <a:pt x="0" y="24"/>
                  <a:pt x="25" y="0"/>
                  <a:pt x="54" y="0"/>
                </a:cubicBezTo>
                <a:cubicBezTo>
                  <a:pt x="54" y="0"/>
                  <a:pt x="54" y="0"/>
                  <a:pt x="54" y="0"/>
                </a:cubicBezTo>
                <a:cubicBezTo>
                  <a:pt x="54" y="0"/>
                  <a:pt x="54" y="0"/>
                  <a:pt x="54" y="0"/>
                </a:cubicBezTo>
                <a:cubicBezTo>
                  <a:pt x="84" y="0"/>
                  <a:pt x="108" y="24"/>
                  <a:pt x="108" y="53"/>
                </a:cubicBezTo>
                <a:moveTo>
                  <a:pt x="75" y="127"/>
                </a:moveTo>
                <a:cubicBezTo>
                  <a:pt x="34" y="127"/>
                  <a:pt x="34" y="127"/>
                  <a:pt x="34" y="127"/>
                </a:cubicBezTo>
                <a:cubicBezTo>
                  <a:pt x="32" y="127"/>
                  <a:pt x="30" y="129"/>
                  <a:pt x="30" y="131"/>
                </a:cubicBezTo>
                <a:cubicBezTo>
                  <a:pt x="30" y="132"/>
                  <a:pt x="30" y="132"/>
                  <a:pt x="30" y="132"/>
                </a:cubicBezTo>
                <a:cubicBezTo>
                  <a:pt x="30" y="134"/>
                  <a:pt x="32" y="136"/>
                  <a:pt x="34" y="136"/>
                </a:cubicBezTo>
                <a:cubicBezTo>
                  <a:pt x="75" y="136"/>
                  <a:pt x="75" y="136"/>
                  <a:pt x="75" y="136"/>
                </a:cubicBezTo>
                <a:cubicBezTo>
                  <a:pt x="77" y="136"/>
                  <a:pt x="79" y="134"/>
                  <a:pt x="79" y="132"/>
                </a:cubicBezTo>
                <a:cubicBezTo>
                  <a:pt x="79" y="131"/>
                  <a:pt x="79" y="131"/>
                  <a:pt x="79" y="131"/>
                </a:cubicBezTo>
                <a:cubicBezTo>
                  <a:pt x="79" y="129"/>
                  <a:pt x="77" y="127"/>
                  <a:pt x="75" y="127"/>
                </a:cubicBezTo>
                <a:moveTo>
                  <a:pt x="75" y="139"/>
                </a:moveTo>
                <a:cubicBezTo>
                  <a:pt x="34" y="139"/>
                  <a:pt x="34" y="139"/>
                  <a:pt x="34" y="139"/>
                </a:cubicBezTo>
                <a:cubicBezTo>
                  <a:pt x="32" y="139"/>
                  <a:pt x="30" y="141"/>
                  <a:pt x="30" y="143"/>
                </a:cubicBezTo>
                <a:cubicBezTo>
                  <a:pt x="30" y="143"/>
                  <a:pt x="30" y="143"/>
                  <a:pt x="30" y="143"/>
                </a:cubicBezTo>
                <a:cubicBezTo>
                  <a:pt x="30" y="145"/>
                  <a:pt x="32" y="147"/>
                  <a:pt x="34" y="147"/>
                </a:cubicBezTo>
                <a:cubicBezTo>
                  <a:pt x="75" y="147"/>
                  <a:pt x="75" y="147"/>
                  <a:pt x="75" y="147"/>
                </a:cubicBezTo>
                <a:cubicBezTo>
                  <a:pt x="77" y="147"/>
                  <a:pt x="79" y="145"/>
                  <a:pt x="79" y="143"/>
                </a:cubicBezTo>
                <a:cubicBezTo>
                  <a:pt x="79" y="143"/>
                  <a:pt x="79" y="143"/>
                  <a:pt x="79" y="143"/>
                </a:cubicBezTo>
                <a:cubicBezTo>
                  <a:pt x="79" y="141"/>
                  <a:pt x="77" y="139"/>
                  <a:pt x="75" y="139"/>
                </a:cubicBezTo>
                <a:moveTo>
                  <a:pt x="75" y="150"/>
                </a:moveTo>
                <a:cubicBezTo>
                  <a:pt x="34" y="150"/>
                  <a:pt x="34" y="150"/>
                  <a:pt x="34" y="150"/>
                </a:cubicBezTo>
                <a:cubicBezTo>
                  <a:pt x="32" y="150"/>
                  <a:pt x="30" y="152"/>
                  <a:pt x="30" y="154"/>
                </a:cubicBezTo>
                <a:cubicBezTo>
                  <a:pt x="30" y="156"/>
                  <a:pt x="30" y="156"/>
                  <a:pt x="30" y="156"/>
                </a:cubicBezTo>
                <a:cubicBezTo>
                  <a:pt x="30" y="159"/>
                  <a:pt x="32" y="160"/>
                  <a:pt x="34" y="160"/>
                </a:cubicBezTo>
                <a:cubicBezTo>
                  <a:pt x="38" y="160"/>
                  <a:pt x="38" y="160"/>
                  <a:pt x="38" y="160"/>
                </a:cubicBezTo>
                <a:cubicBezTo>
                  <a:pt x="38" y="162"/>
                  <a:pt x="38" y="162"/>
                  <a:pt x="38" y="162"/>
                </a:cubicBezTo>
                <a:cubicBezTo>
                  <a:pt x="38" y="164"/>
                  <a:pt x="40" y="166"/>
                  <a:pt x="42" y="166"/>
                </a:cubicBezTo>
                <a:cubicBezTo>
                  <a:pt x="66" y="166"/>
                  <a:pt x="66" y="166"/>
                  <a:pt x="66" y="166"/>
                </a:cubicBezTo>
                <a:cubicBezTo>
                  <a:pt x="69" y="166"/>
                  <a:pt x="70" y="164"/>
                  <a:pt x="70" y="162"/>
                </a:cubicBezTo>
                <a:cubicBezTo>
                  <a:pt x="70" y="160"/>
                  <a:pt x="70" y="160"/>
                  <a:pt x="70" y="160"/>
                </a:cubicBezTo>
                <a:cubicBezTo>
                  <a:pt x="75" y="160"/>
                  <a:pt x="75" y="160"/>
                  <a:pt x="75" y="160"/>
                </a:cubicBezTo>
                <a:cubicBezTo>
                  <a:pt x="77" y="160"/>
                  <a:pt x="79" y="159"/>
                  <a:pt x="79" y="156"/>
                </a:cubicBezTo>
                <a:cubicBezTo>
                  <a:pt x="79" y="154"/>
                  <a:pt x="79" y="154"/>
                  <a:pt x="79" y="154"/>
                </a:cubicBezTo>
                <a:cubicBezTo>
                  <a:pt x="79" y="152"/>
                  <a:pt x="77" y="150"/>
                  <a:pt x="75" y="15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5">
            <a:extLst>
              <a:ext uri="{FF2B5EF4-FFF2-40B4-BE49-F238E27FC236}">
                <a16:creationId xmlns:a16="http://schemas.microsoft.com/office/drawing/2014/main" id="{FAE976D2-08C3-4D4D-8DAC-FC5C09983610}"/>
              </a:ext>
            </a:extLst>
          </p:cNvPr>
          <p:cNvSpPr>
            <a:spLocks noEditPoints="1"/>
          </p:cNvSpPr>
          <p:nvPr/>
        </p:nvSpPr>
        <p:spPr bwMode="auto">
          <a:xfrm>
            <a:off x="4499428" y="2374384"/>
            <a:ext cx="469300" cy="481056"/>
          </a:xfrm>
          <a:custGeom>
            <a:avLst/>
            <a:gdLst>
              <a:gd name="T0" fmla="*/ 153 w 200"/>
              <a:gd name="T1" fmla="*/ 18 h 205"/>
              <a:gd name="T2" fmla="*/ 145 w 200"/>
              <a:gd name="T3" fmla="*/ 9 h 205"/>
              <a:gd name="T4" fmla="*/ 179 w 200"/>
              <a:gd name="T5" fmla="*/ 0 h 205"/>
              <a:gd name="T6" fmla="*/ 170 w 200"/>
              <a:gd name="T7" fmla="*/ 35 h 205"/>
              <a:gd name="T8" fmla="*/ 162 w 200"/>
              <a:gd name="T9" fmla="*/ 26 h 205"/>
              <a:gd name="T10" fmla="*/ 111 w 200"/>
              <a:gd name="T11" fmla="*/ 77 h 205"/>
              <a:gd name="T12" fmla="*/ 90 w 200"/>
              <a:gd name="T13" fmla="*/ 56 h 205"/>
              <a:gd name="T14" fmla="*/ 57 w 200"/>
              <a:gd name="T15" fmla="*/ 90 h 205"/>
              <a:gd name="T16" fmla="*/ 48 w 200"/>
              <a:gd name="T17" fmla="*/ 81 h 205"/>
              <a:gd name="T18" fmla="*/ 90 w 200"/>
              <a:gd name="T19" fmla="*/ 39 h 205"/>
              <a:gd name="T20" fmla="*/ 111 w 200"/>
              <a:gd name="T21" fmla="*/ 60 h 205"/>
              <a:gd name="T22" fmla="*/ 153 w 200"/>
              <a:gd name="T23" fmla="*/ 18 h 205"/>
              <a:gd name="T24" fmla="*/ 197 w 200"/>
              <a:gd name="T25" fmla="*/ 184 h 205"/>
              <a:gd name="T26" fmla="*/ 198 w 200"/>
              <a:gd name="T27" fmla="*/ 183 h 205"/>
              <a:gd name="T28" fmla="*/ 198 w 200"/>
              <a:gd name="T29" fmla="*/ 174 h 205"/>
              <a:gd name="T30" fmla="*/ 135 w 200"/>
              <a:gd name="T31" fmla="*/ 111 h 205"/>
              <a:gd name="T32" fmla="*/ 126 w 200"/>
              <a:gd name="T33" fmla="*/ 111 h 205"/>
              <a:gd name="T34" fmla="*/ 125 w 200"/>
              <a:gd name="T35" fmla="*/ 112 h 205"/>
              <a:gd name="T36" fmla="*/ 123 w 200"/>
              <a:gd name="T37" fmla="*/ 109 h 205"/>
              <a:gd name="T38" fmla="*/ 133 w 200"/>
              <a:gd name="T39" fmla="*/ 66 h 205"/>
              <a:gd name="T40" fmla="*/ 120 w 200"/>
              <a:gd name="T41" fmla="*/ 80 h 205"/>
              <a:gd name="T42" fmla="*/ 105 w 200"/>
              <a:gd name="T43" fmla="*/ 109 h 205"/>
              <a:gd name="T44" fmla="*/ 35 w 200"/>
              <a:gd name="T45" fmla="*/ 110 h 205"/>
              <a:gd name="T46" fmla="*/ 35 w 200"/>
              <a:gd name="T47" fmla="*/ 39 h 205"/>
              <a:gd name="T48" fmla="*/ 105 w 200"/>
              <a:gd name="T49" fmla="*/ 39 h 205"/>
              <a:gd name="T50" fmla="*/ 112 w 200"/>
              <a:gd name="T51" fmla="*/ 47 h 205"/>
              <a:gd name="T52" fmla="*/ 122 w 200"/>
              <a:gd name="T53" fmla="*/ 38 h 205"/>
              <a:gd name="T54" fmla="*/ 115 w 200"/>
              <a:gd name="T55" fmla="*/ 29 h 205"/>
              <a:gd name="T56" fmla="*/ 25 w 200"/>
              <a:gd name="T57" fmla="*/ 29 h 205"/>
              <a:gd name="T58" fmla="*/ 25 w 200"/>
              <a:gd name="T59" fmla="*/ 119 h 205"/>
              <a:gd name="T60" fmla="*/ 105 w 200"/>
              <a:gd name="T61" fmla="*/ 127 h 205"/>
              <a:gd name="T62" fmla="*/ 108 w 200"/>
              <a:gd name="T63" fmla="*/ 129 h 205"/>
              <a:gd name="T64" fmla="*/ 107 w 200"/>
              <a:gd name="T65" fmla="*/ 130 h 205"/>
              <a:gd name="T66" fmla="*/ 107 w 200"/>
              <a:gd name="T67" fmla="*/ 139 h 205"/>
              <a:gd name="T68" fmla="*/ 170 w 200"/>
              <a:gd name="T69" fmla="*/ 202 h 205"/>
              <a:gd name="T70" fmla="*/ 179 w 200"/>
              <a:gd name="T71" fmla="*/ 202 h 205"/>
              <a:gd name="T72" fmla="*/ 180 w 200"/>
              <a:gd name="T73" fmla="*/ 201 h 205"/>
              <a:gd name="T74" fmla="*/ 180 w 200"/>
              <a:gd name="T75" fmla="*/ 202 h 205"/>
              <a:gd name="T76" fmla="*/ 186 w 200"/>
              <a:gd name="T77" fmla="*/ 202 h 205"/>
              <a:gd name="T78" fmla="*/ 198 w 200"/>
              <a:gd name="T79" fmla="*/ 190 h 205"/>
              <a:gd name="T80" fmla="*/ 198 w 200"/>
              <a:gd name="T81" fmla="*/ 184 h 205"/>
              <a:gd name="T82" fmla="*/ 197 w 200"/>
              <a:gd name="T83" fmla="*/ 184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0" h="205">
                <a:moveTo>
                  <a:pt x="153" y="18"/>
                </a:moveTo>
                <a:cubicBezTo>
                  <a:pt x="145" y="9"/>
                  <a:pt x="145" y="9"/>
                  <a:pt x="145" y="9"/>
                </a:cubicBezTo>
                <a:cubicBezTo>
                  <a:pt x="179" y="0"/>
                  <a:pt x="179" y="0"/>
                  <a:pt x="179" y="0"/>
                </a:cubicBezTo>
                <a:cubicBezTo>
                  <a:pt x="170" y="35"/>
                  <a:pt x="170" y="35"/>
                  <a:pt x="170" y="35"/>
                </a:cubicBezTo>
                <a:cubicBezTo>
                  <a:pt x="162" y="26"/>
                  <a:pt x="162" y="26"/>
                  <a:pt x="162" y="26"/>
                </a:cubicBezTo>
                <a:cubicBezTo>
                  <a:pt x="111" y="77"/>
                  <a:pt x="111" y="77"/>
                  <a:pt x="111" y="77"/>
                </a:cubicBezTo>
                <a:cubicBezTo>
                  <a:pt x="90" y="56"/>
                  <a:pt x="90" y="56"/>
                  <a:pt x="90" y="56"/>
                </a:cubicBezTo>
                <a:cubicBezTo>
                  <a:pt x="57" y="90"/>
                  <a:pt x="57" y="90"/>
                  <a:pt x="57" y="90"/>
                </a:cubicBezTo>
                <a:cubicBezTo>
                  <a:pt x="48" y="81"/>
                  <a:pt x="48" y="81"/>
                  <a:pt x="48" y="81"/>
                </a:cubicBezTo>
                <a:cubicBezTo>
                  <a:pt x="90" y="39"/>
                  <a:pt x="90" y="39"/>
                  <a:pt x="90" y="39"/>
                </a:cubicBezTo>
                <a:cubicBezTo>
                  <a:pt x="111" y="60"/>
                  <a:pt x="111" y="60"/>
                  <a:pt x="111" y="60"/>
                </a:cubicBezTo>
                <a:lnTo>
                  <a:pt x="153" y="18"/>
                </a:lnTo>
                <a:close/>
                <a:moveTo>
                  <a:pt x="197" y="184"/>
                </a:moveTo>
                <a:cubicBezTo>
                  <a:pt x="198" y="183"/>
                  <a:pt x="198" y="183"/>
                  <a:pt x="198" y="183"/>
                </a:cubicBezTo>
                <a:cubicBezTo>
                  <a:pt x="200" y="181"/>
                  <a:pt x="200" y="177"/>
                  <a:pt x="198" y="174"/>
                </a:cubicBezTo>
                <a:cubicBezTo>
                  <a:pt x="135" y="111"/>
                  <a:pt x="135" y="111"/>
                  <a:pt x="135" y="111"/>
                </a:cubicBezTo>
                <a:cubicBezTo>
                  <a:pt x="133" y="109"/>
                  <a:pt x="128" y="109"/>
                  <a:pt x="126" y="111"/>
                </a:cubicBezTo>
                <a:cubicBezTo>
                  <a:pt x="125" y="112"/>
                  <a:pt x="125" y="112"/>
                  <a:pt x="125" y="112"/>
                </a:cubicBezTo>
                <a:cubicBezTo>
                  <a:pt x="123" y="109"/>
                  <a:pt x="123" y="109"/>
                  <a:pt x="123" y="109"/>
                </a:cubicBezTo>
                <a:cubicBezTo>
                  <a:pt x="131" y="97"/>
                  <a:pt x="135" y="81"/>
                  <a:pt x="133" y="66"/>
                </a:cubicBezTo>
                <a:cubicBezTo>
                  <a:pt x="120" y="80"/>
                  <a:pt x="120" y="80"/>
                  <a:pt x="120" y="80"/>
                </a:cubicBezTo>
                <a:cubicBezTo>
                  <a:pt x="119" y="90"/>
                  <a:pt x="114" y="101"/>
                  <a:pt x="105" y="109"/>
                </a:cubicBezTo>
                <a:cubicBezTo>
                  <a:pt x="86" y="129"/>
                  <a:pt x="54" y="129"/>
                  <a:pt x="35" y="110"/>
                </a:cubicBezTo>
                <a:cubicBezTo>
                  <a:pt x="15" y="90"/>
                  <a:pt x="15" y="58"/>
                  <a:pt x="35" y="39"/>
                </a:cubicBezTo>
                <a:cubicBezTo>
                  <a:pt x="54" y="19"/>
                  <a:pt x="86" y="19"/>
                  <a:pt x="105" y="39"/>
                </a:cubicBezTo>
                <a:cubicBezTo>
                  <a:pt x="108" y="41"/>
                  <a:pt x="110" y="44"/>
                  <a:pt x="112" y="47"/>
                </a:cubicBezTo>
                <a:cubicBezTo>
                  <a:pt x="122" y="38"/>
                  <a:pt x="122" y="38"/>
                  <a:pt x="122" y="38"/>
                </a:cubicBezTo>
                <a:cubicBezTo>
                  <a:pt x="120" y="35"/>
                  <a:pt x="117" y="32"/>
                  <a:pt x="115" y="29"/>
                </a:cubicBezTo>
                <a:cubicBezTo>
                  <a:pt x="90" y="5"/>
                  <a:pt x="50" y="5"/>
                  <a:pt x="25" y="29"/>
                </a:cubicBezTo>
                <a:cubicBezTo>
                  <a:pt x="0" y="54"/>
                  <a:pt x="0" y="94"/>
                  <a:pt x="25" y="119"/>
                </a:cubicBezTo>
                <a:cubicBezTo>
                  <a:pt x="47" y="141"/>
                  <a:pt x="80" y="143"/>
                  <a:pt x="105" y="127"/>
                </a:cubicBezTo>
                <a:cubicBezTo>
                  <a:pt x="108" y="129"/>
                  <a:pt x="108" y="129"/>
                  <a:pt x="108" y="129"/>
                </a:cubicBezTo>
                <a:cubicBezTo>
                  <a:pt x="107" y="130"/>
                  <a:pt x="107" y="130"/>
                  <a:pt x="107" y="130"/>
                </a:cubicBezTo>
                <a:cubicBezTo>
                  <a:pt x="105" y="133"/>
                  <a:pt x="105" y="137"/>
                  <a:pt x="107" y="139"/>
                </a:cubicBezTo>
                <a:cubicBezTo>
                  <a:pt x="170" y="202"/>
                  <a:pt x="170" y="202"/>
                  <a:pt x="170" y="202"/>
                </a:cubicBezTo>
                <a:cubicBezTo>
                  <a:pt x="172" y="205"/>
                  <a:pt x="177" y="205"/>
                  <a:pt x="179" y="202"/>
                </a:cubicBezTo>
                <a:cubicBezTo>
                  <a:pt x="180" y="201"/>
                  <a:pt x="180" y="201"/>
                  <a:pt x="180" y="201"/>
                </a:cubicBezTo>
                <a:cubicBezTo>
                  <a:pt x="180" y="202"/>
                  <a:pt x="180" y="202"/>
                  <a:pt x="180" y="202"/>
                </a:cubicBezTo>
                <a:cubicBezTo>
                  <a:pt x="182" y="203"/>
                  <a:pt x="184" y="203"/>
                  <a:pt x="186" y="202"/>
                </a:cubicBezTo>
                <a:cubicBezTo>
                  <a:pt x="198" y="190"/>
                  <a:pt x="198" y="190"/>
                  <a:pt x="198" y="190"/>
                </a:cubicBezTo>
                <a:cubicBezTo>
                  <a:pt x="199" y="189"/>
                  <a:pt x="199" y="186"/>
                  <a:pt x="198" y="184"/>
                </a:cubicBezTo>
                <a:lnTo>
                  <a:pt x="197" y="1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TextBox 46">
            <a:extLst>
              <a:ext uri="{FF2B5EF4-FFF2-40B4-BE49-F238E27FC236}">
                <a16:creationId xmlns:a16="http://schemas.microsoft.com/office/drawing/2014/main" id="{30731DA5-2ACB-4183-A959-33B329BB957C}"/>
              </a:ext>
            </a:extLst>
          </p:cNvPr>
          <p:cNvSpPr txBox="1"/>
          <p:nvPr/>
        </p:nvSpPr>
        <p:spPr>
          <a:xfrm>
            <a:off x="5560831" y="3867695"/>
            <a:ext cx="1070339" cy="318924"/>
          </a:xfrm>
          <a:prstGeom prst="rect">
            <a:avLst/>
          </a:prstGeom>
          <a:noFill/>
        </p:spPr>
        <p:txBody>
          <a:bodyPr wrap="none" lIns="72000" tIns="36000" rIns="72000" bIns="36000" rtlCol="0" anchor="b">
            <a:spAutoFit/>
          </a:bodyPr>
          <a:lstStyle/>
          <a:p>
            <a:pPr algn="ctr"/>
            <a:r>
              <a:rPr lang="en-US" altLang="zh-CN" sz="1600" dirty="0">
                <a:solidFill>
                  <a:schemeClr val="bg1"/>
                </a:solidFill>
                <a:latin typeface="华文细黑" panose="02010600040101010101" pitchFamily="2" charset="-122"/>
                <a:ea typeface="华文细黑" panose="02010600040101010101" pitchFamily="2" charset="-122"/>
              </a:rPr>
              <a:t>Key word</a:t>
            </a:r>
            <a:endParaRPr lang="id-ID" altLang="zh-CN" sz="1600" dirty="0">
              <a:solidFill>
                <a:schemeClr val="bg1"/>
              </a:solidFill>
              <a:latin typeface="华文细黑" panose="02010600040101010101" pitchFamily="2" charset="-122"/>
              <a:ea typeface="华文细黑" panose="02010600040101010101" pitchFamily="2" charset="-122"/>
            </a:endParaRPr>
          </a:p>
        </p:txBody>
      </p:sp>
      <p:sp>
        <p:nvSpPr>
          <p:cNvPr id="57" name="Freeform 122">
            <a:extLst>
              <a:ext uri="{FF2B5EF4-FFF2-40B4-BE49-F238E27FC236}">
                <a16:creationId xmlns:a16="http://schemas.microsoft.com/office/drawing/2014/main" id="{9436EC5B-55E5-4876-8B00-A2F7DA76FE5D}"/>
              </a:ext>
            </a:extLst>
          </p:cNvPr>
          <p:cNvSpPr>
            <a:spLocks noEditPoints="1"/>
          </p:cNvSpPr>
          <p:nvPr/>
        </p:nvSpPr>
        <p:spPr bwMode="auto">
          <a:xfrm>
            <a:off x="5753752" y="3161833"/>
            <a:ext cx="684497" cy="585471"/>
          </a:xfrm>
          <a:custGeom>
            <a:avLst/>
            <a:gdLst>
              <a:gd name="T0" fmla="*/ 394 w 394"/>
              <a:gd name="T1" fmla="*/ 0 h 337"/>
              <a:gd name="T2" fmla="*/ 298 w 394"/>
              <a:gd name="T3" fmla="*/ 337 h 337"/>
              <a:gd name="T4" fmla="*/ 132 w 394"/>
              <a:gd name="T5" fmla="*/ 218 h 337"/>
              <a:gd name="T6" fmla="*/ 394 w 394"/>
              <a:gd name="T7" fmla="*/ 0 h 337"/>
              <a:gd name="T8" fmla="*/ 113 w 394"/>
              <a:gd name="T9" fmla="*/ 204 h 337"/>
              <a:gd name="T10" fmla="*/ 394 w 394"/>
              <a:gd name="T11" fmla="*/ 0 h 337"/>
              <a:gd name="T12" fmla="*/ 0 w 394"/>
              <a:gd name="T13" fmla="*/ 123 h 337"/>
              <a:gd name="T14" fmla="*/ 113 w 394"/>
              <a:gd name="T15" fmla="*/ 204 h 337"/>
              <a:gd name="T16" fmla="*/ 132 w 394"/>
              <a:gd name="T17" fmla="*/ 322 h 337"/>
              <a:gd name="T18" fmla="*/ 177 w 394"/>
              <a:gd name="T19" fmla="*/ 268 h 337"/>
              <a:gd name="T20" fmla="*/ 132 w 394"/>
              <a:gd name="T21" fmla="*/ 237 h 337"/>
              <a:gd name="T22" fmla="*/ 132 w 394"/>
              <a:gd name="T23" fmla="*/ 322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4" h="337">
                <a:moveTo>
                  <a:pt x="394" y="0"/>
                </a:moveTo>
                <a:lnTo>
                  <a:pt x="298" y="337"/>
                </a:lnTo>
                <a:lnTo>
                  <a:pt x="132" y="218"/>
                </a:lnTo>
                <a:lnTo>
                  <a:pt x="394" y="0"/>
                </a:lnTo>
                <a:close/>
                <a:moveTo>
                  <a:pt x="113" y="204"/>
                </a:moveTo>
                <a:lnTo>
                  <a:pt x="394" y="0"/>
                </a:lnTo>
                <a:lnTo>
                  <a:pt x="0" y="123"/>
                </a:lnTo>
                <a:lnTo>
                  <a:pt x="113" y="204"/>
                </a:lnTo>
                <a:close/>
                <a:moveTo>
                  <a:pt x="132" y="322"/>
                </a:moveTo>
                <a:lnTo>
                  <a:pt x="177" y="268"/>
                </a:lnTo>
                <a:lnTo>
                  <a:pt x="132" y="237"/>
                </a:lnTo>
                <a:lnTo>
                  <a:pt x="132" y="322"/>
                </a:ln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endParaRPr lang="en-US" sz="7200"/>
          </a:p>
        </p:txBody>
      </p:sp>
      <p:sp>
        <p:nvSpPr>
          <p:cNvPr id="58" name="Rectangle 11">
            <a:extLst>
              <a:ext uri="{FF2B5EF4-FFF2-40B4-BE49-F238E27FC236}">
                <a16:creationId xmlns:a16="http://schemas.microsoft.com/office/drawing/2014/main" id="{04D0B39D-FA3F-4236-8D9A-D8638E8D7BBB}"/>
              </a:ext>
            </a:extLst>
          </p:cNvPr>
          <p:cNvSpPr/>
          <p:nvPr/>
        </p:nvSpPr>
        <p:spPr>
          <a:xfrm>
            <a:off x="8076226" y="2344017"/>
            <a:ext cx="2320663" cy="784830"/>
          </a:xfrm>
          <a:prstGeom prst="rect">
            <a:avLst/>
          </a:prstGeom>
        </p:spPr>
        <p:txBody>
          <a:bodyPr wrap="square">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59" name="Rectangle 11">
            <a:extLst>
              <a:ext uri="{FF2B5EF4-FFF2-40B4-BE49-F238E27FC236}">
                <a16:creationId xmlns:a16="http://schemas.microsoft.com/office/drawing/2014/main" id="{B80EFF0C-56F5-40C1-8495-AF1879BF1A34}"/>
              </a:ext>
            </a:extLst>
          </p:cNvPr>
          <p:cNvSpPr/>
          <p:nvPr/>
        </p:nvSpPr>
        <p:spPr>
          <a:xfrm>
            <a:off x="8076227" y="2035979"/>
            <a:ext cx="1349581" cy="372025"/>
          </a:xfrm>
          <a:prstGeom prst="rect">
            <a:avLst/>
          </a:prstGeom>
        </p:spPr>
        <p:txBody>
          <a:bodyPr wrap="square">
            <a:spAutoFit/>
          </a:bodyPr>
          <a:lstStyle/>
          <a:p>
            <a:pP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60" name="Rectangle 11">
            <a:extLst>
              <a:ext uri="{FF2B5EF4-FFF2-40B4-BE49-F238E27FC236}">
                <a16:creationId xmlns:a16="http://schemas.microsoft.com/office/drawing/2014/main" id="{4DD8182F-1A1F-4B79-AC47-7B1982E79627}"/>
              </a:ext>
            </a:extLst>
          </p:cNvPr>
          <p:cNvSpPr/>
          <p:nvPr/>
        </p:nvSpPr>
        <p:spPr>
          <a:xfrm>
            <a:off x="8076226" y="4444138"/>
            <a:ext cx="2320663" cy="784830"/>
          </a:xfrm>
          <a:prstGeom prst="rect">
            <a:avLst/>
          </a:prstGeom>
        </p:spPr>
        <p:txBody>
          <a:bodyPr wrap="square">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61" name="Rectangle 11">
            <a:extLst>
              <a:ext uri="{FF2B5EF4-FFF2-40B4-BE49-F238E27FC236}">
                <a16:creationId xmlns:a16="http://schemas.microsoft.com/office/drawing/2014/main" id="{842FC6E2-BD19-4E3D-9F35-96FAECFC5F91}"/>
              </a:ext>
            </a:extLst>
          </p:cNvPr>
          <p:cNvSpPr/>
          <p:nvPr/>
        </p:nvSpPr>
        <p:spPr>
          <a:xfrm>
            <a:off x="8076227" y="4136100"/>
            <a:ext cx="1349581" cy="372025"/>
          </a:xfrm>
          <a:prstGeom prst="rect">
            <a:avLst/>
          </a:prstGeom>
        </p:spPr>
        <p:txBody>
          <a:bodyPr wrap="square">
            <a:spAutoFit/>
          </a:bodyPr>
          <a:lstStyle/>
          <a:p>
            <a:pP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62" name="Rectangle 11">
            <a:extLst>
              <a:ext uri="{FF2B5EF4-FFF2-40B4-BE49-F238E27FC236}">
                <a16:creationId xmlns:a16="http://schemas.microsoft.com/office/drawing/2014/main" id="{B06EED54-2ED8-467E-8C4E-26DADBE487B2}"/>
              </a:ext>
            </a:extLst>
          </p:cNvPr>
          <p:cNvSpPr/>
          <p:nvPr/>
        </p:nvSpPr>
        <p:spPr>
          <a:xfrm>
            <a:off x="1719958" y="2344017"/>
            <a:ext cx="2320663" cy="784830"/>
          </a:xfrm>
          <a:prstGeom prst="rect">
            <a:avLst/>
          </a:prstGeom>
        </p:spPr>
        <p:txBody>
          <a:bodyPr wrap="square">
            <a:spAutoFit/>
          </a:bodyPr>
          <a:lstStyle/>
          <a:p>
            <a:pPr algn="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63" name="Rectangle 11">
            <a:extLst>
              <a:ext uri="{FF2B5EF4-FFF2-40B4-BE49-F238E27FC236}">
                <a16:creationId xmlns:a16="http://schemas.microsoft.com/office/drawing/2014/main" id="{D8BDD41D-793C-4877-B695-7E841DF57983}"/>
              </a:ext>
            </a:extLst>
          </p:cNvPr>
          <p:cNvSpPr/>
          <p:nvPr/>
        </p:nvSpPr>
        <p:spPr>
          <a:xfrm>
            <a:off x="2691040" y="2035979"/>
            <a:ext cx="1349581" cy="372025"/>
          </a:xfrm>
          <a:prstGeom prst="rect">
            <a:avLst/>
          </a:prstGeom>
        </p:spPr>
        <p:txBody>
          <a:bodyPr wrap="square">
            <a:spAutoFit/>
          </a:bodyPr>
          <a:lstStyle/>
          <a:p>
            <a:pPr algn="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64" name="Rectangle 11">
            <a:extLst>
              <a:ext uri="{FF2B5EF4-FFF2-40B4-BE49-F238E27FC236}">
                <a16:creationId xmlns:a16="http://schemas.microsoft.com/office/drawing/2014/main" id="{EA610EAE-5602-4BA2-987E-62147BB368F6}"/>
              </a:ext>
            </a:extLst>
          </p:cNvPr>
          <p:cNvSpPr/>
          <p:nvPr/>
        </p:nvSpPr>
        <p:spPr>
          <a:xfrm>
            <a:off x="1719958" y="4444138"/>
            <a:ext cx="2320663" cy="784830"/>
          </a:xfrm>
          <a:prstGeom prst="rect">
            <a:avLst/>
          </a:prstGeom>
        </p:spPr>
        <p:txBody>
          <a:bodyPr wrap="square">
            <a:spAutoFit/>
          </a:bodyPr>
          <a:lstStyle/>
          <a:p>
            <a:pPr algn="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65" name="Rectangle 11">
            <a:extLst>
              <a:ext uri="{FF2B5EF4-FFF2-40B4-BE49-F238E27FC236}">
                <a16:creationId xmlns:a16="http://schemas.microsoft.com/office/drawing/2014/main" id="{F4860007-FBF7-49A5-BC64-40136E77E655}"/>
              </a:ext>
            </a:extLst>
          </p:cNvPr>
          <p:cNvSpPr/>
          <p:nvPr/>
        </p:nvSpPr>
        <p:spPr>
          <a:xfrm>
            <a:off x="2691040" y="4136100"/>
            <a:ext cx="1349581" cy="372025"/>
          </a:xfrm>
          <a:prstGeom prst="rect">
            <a:avLst/>
          </a:prstGeom>
        </p:spPr>
        <p:txBody>
          <a:bodyPr wrap="square">
            <a:spAutoFit/>
          </a:bodyPr>
          <a:lstStyle/>
          <a:p>
            <a:pPr algn="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Tree>
    <p:extLst>
      <p:ext uri="{BB962C8B-B14F-4D97-AF65-F5344CB8AC3E}">
        <p14:creationId xmlns:p14="http://schemas.microsoft.com/office/powerpoint/2010/main" val="1172292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6F028374-FFCC-4E5A-A9B9-CA04EDE0AEF2}"/>
              </a:ext>
            </a:extLst>
          </p:cNvPr>
          <p:cNvPicPr>
            <a:picLocks noChangeAspect="1"/>
          </p:cNvPicPr>
          <p:nvPr/>
        </p:nvPicPr>
        <p:blipFill>
          <a:blip r:embed="rId2">
            <a:extLst>
              <a:ext uri="{28A0092B-C50C-407E-A947-70E740481C1C}">
                <a14:useLocalDpi xmlns:a14="http://schemas.microsoft.com/office/drawing/2010/main" val="0"/>
              </a:ext>
            </a:extLst>
          </a:blip>
          <a:srcRect l="21302" t="37265" r="21302"/>
          <a:stretch>
            <a:fillRect/>
          </a:stretch>
        </p:blipFill>
        <p:spPr>
          <a:xfrm>
            <a:off x="0" y="3428999"/>
            <a:ext cx="12192000" cy="3429001"/>
          </a:xfrm>
          <a:custGeom>
            <a:avLst/>
            <a:gdLst>
              <a:gd name="connsiteX0" fmla="*/ 0 w 12192000"/>
              <a:gd name="connsiteY0" fmla="*/ 0 h 4302370"/>
              <a:gd name="connsiteX1" fmla="*/ 70338 w 12192000"/>
              <a:gd name="connsiteY1" fmla="*/ 70338 h 4302370"/>
              <a:gd name="connsiteX2" fmla="*/ 117231 w 12192000"/>
              <a:gd name="connsiteY2" fmla="*/ 117231 h 4302370"/>
              <a:gd name="connsiteX3" fmla="*/ 304800 w 12192000"/>
              <a:gd name="connsiteY3" fmla="*/ 164123 h 4302370"/>
              <a:gd name="connsiteX4" fmla="*/ 445477 w 12192000"/>
              <a:gd name="connsiteY4" fmla="*/ 211015 h 4302370"/>
              <a:gd name="connsiteX5" fmla="*/ 656492 w 12192000"/>
              <a:gd name="connsiteY5" fmla="*/ 257907 h 4302370"/>
              <a:gd name="connsiteX6" fmla="*/ 890954 w 12192000"/>
              <a:gd name="connsiteY6" fmla="*/ 328246 h 4302370"/>
              <a:gd name="connsiteX7" fmla="*/ 1031631 w 12192000"/>
              <a:gd name="connsiteY7" fmla="*/ 375138 h 4302370"/>
              <a:gd name="connsiteX8" fmla="*/ 1312985 w 12192000"/>
              <a:gd name="connsiteY8" fmla="*/ 422031 h 4302370"/>
              <a:gd name="connsiteX9" fmla="*/ 1500554 w 12192000"/>
              <a:gd name="connsiteY9" fmla="*/ 468923 h 4302370"/>
              <a:gd name="connsiteX10" fmla="*/ 1641231 w 12192000"/>
              <a:gd name="connsiteY10" fmla="*/ 492369 h 4302370"/>
              <a:gd name="connsiteX11" fmla="*/ 1828800 w 12192000"/>
              <a:gd name="connsiteY11" fmla="*/ 515815 h 4302370"/>
              <a:gd name="connsiteX12" fmla="*/ 1946031 w 12192000"/>
              <a:gd name="connsiteY12" fmla="*/ 539261 h 4302370"/>
              <a:gd name="connsiteX13" fmla="*/ 2133600 w 12192000"/>
              <a:gd name="connsiteY13" fmla="*/ 562707 h 4302370"/>
              <a:gd name="connsiteX14" fmla="*/ 2438400 w 12192000"/>
              <a:gd name="connsiteY14" fmla="*/ 609600 h 4302370"/>
              <a:gd name="connsiteX15" fmla="*/ 2719754 w 12192000"/>
              <a:gd name="connsiteY15" fmla="*/ 633046 h 4302370"/>
              <a:gd name="connsiteX16" fmla="*/ 2930769 w 12192000"/>
              <a:gd name="connsiteY16" fmla="*/ 703384 h 4302370"/>
              <a:gd name="connsiteX17" fmla="*/ 3024554 w 12192000"/>
              <a:gd name="connsiteY17" fmla="*/ 726831 h 4302370"/>
              <a:gd name="connsiteX18" fmla="*/ 3212123 w 12192000"/>
              <a:gd name="connsiteY18" fmla="*/ 773723 h 4302370"/>
              <a:gd name="connsiteX19" fmla="*/ 3376246 w 12192000"/>
              <a:gd name="connsiteY19" fmla="*/ 844061 h 4302370"/>
              <a:gd name="connsiteX20" fmla="*/ 3493477 w 12192000"/>
              <a:gd name="connsiteY20" fmla="*/ 890954 h 4302370"/>
              <a:gd name="connsiteX21" fmla="*/ 3681046 w 12192000"/>
              <a:gd name="connsiteY21" fmla="*/ 937846 h 4302370"/>
              <a:gd name="connsiteX22" fmla="*/ 3938954 w 12192000"/>
              <a:gd name="connsiteY22" fmla="*/ 1031631 h 4302370"/>
              <a:gd name="connsiteX23" fmla="*/ 4056185 w 12192000"/>
              <a:gd name="connsiteY23" fmla="*/ 1055077 h 4302370"/>
              <a:gd name="connsiteX24" fmla="*/ 4243754 w 12192000"/>
              <a:gd name="connsiteY24" fmla="*/ 1101969 h 4302370"/>
              <a:gd name="connsiteX25" fmla="*/ 4407877 w 12192000"/>
              <a:gd name="connsiteY25" fmla="*/ 1125415 h 4302370"/>
              <a:gd name="connsiteX26" fmla="*/ 5040923 w 12192000"/>
              <a:gd name="connsiteY26" fmla="*/ 1195754 h 4302370"/>
              <a:gd name="connsiteX27" fmla="*/ 5814646 w 12192000"/>
              <a:gd name="connsiteY27" fmla="*/ 1266092 h 4302370"/>
              <a:gd name="connsiteX28" fmla="*/ 5931877 w 12192000"/>
              <a:gd name="connsiteY28" fmla="*/ 1289538 h 4302370"/>
              <a:gd name="connsiteX29" fmla="*/ 8651631 w 12192000"/>
              <a:gd name="connsiteY29" fmla="*/ 1266092 h 4302370"/>
              <a:gd name="connsiteX30" fmla="*/ 8932985 w 12192000"/>
              <a:gd name="connsiteY30" fmla="*/ 1219200 h 4302370"/>
              <a:gd name="connsiteX31" fmla="*/ 9308123 w 12192000"/>
              <a:gd name="connsiteY31" fmla="*/ 1195754 h 4302370"/>
              <a:gd name="connsiteX32" fmla="*/ 9542585 w 12192000"/>
              <a:gd name="connsiteY32" fmla="*/ 1148861 h 4302370"/>
              <a:gd name="connsiteX33" fmla="*/ 9847385 w 12192000"/>
              <a:gd name="connsiteY33" fmla="*/ 1101969 h 4302370"/>
              <a:gd name="connsiteX34" fmla="*/ 10081846 w 12192000"/>
              <a:gd name="connsiteY34" fmla="*/ 1078523 h 4302370"/>
              <a:gd name="connsiteX35" fmla="*/ 10222523 w 12192000"/>
              <a:gd name="connsiteY35" fmla="*/ 1055077 h 4302370"/>
              <a:gd name="connsiteX36" fmla="*/ 10339754 w 12192000"/>
              <a:gd name="connsiteY36" fmla="*/ 1031631 h 4302370"/>
              <a:gd name="connsiteX37" fmla="*/ 10761785 w 12192000"/>
              <a:gd name="connsiteY37" fmla="*/ 1008184 h 4302370"/>
              <a:gd name="connsiteX38" fmla="*/ 10949354 w 12192000"/>
              <a:gd name="connsiteY38" fmla="*/ 1031631 h 4302370"/>
              <a:gd name="connsiteX39" fmla="*/ 11066585 w 12192000"/>
              <a:gd name="connsiteY39" fmla="*/ 1055077 h 4302370"/>
              <a:gd name="connsiteX40" fmla="*/ 11207262 w 12192000"/>
              <a:gd name="connsiteY40" fmla="*/ 1078523 h 4302370"/>
              <a:gd name="connsiteX41" fmla="*/ 11371385 w 12192000"/>
              <a:gd name="connsiteY41" fmla="*/ 1101969 h 4302370"/>
              <a:gd name="connsiteX42" fmla="*/ 11582400 w 12192000"/>
              <a:gd name="connsiteY42" fmla="*/ 1148861 h 4302370"/>
              <a:gd name="connsiteX43" fmla="*/ 12020690 w 12192000"/>
              <a:gd name="connsiteY43" fmla="*/ 1172056 h 4302370"/>
              <a:gd name="connsiteX44" fmla="*/ 12192000 w 12192000"/>
              <a:gd name="connsiteY44" fmla="*/ 1177106 h 4302370"/>
              <a:gd name="connsiteX45" fmla="*/ 12192000 w 12192000"/>
              <a:gd name="connsiteY45" fmla="*/ 4302370 h 4302370"/>
              <a:gd name="connsiteX46" fmla="*/ 0 w 12192000"/>
              <a:gd name="connsiteY46" fmla="*/ 4302370 h 4302370"/>
              <a:gd name="connsiteX47" fmla="*/ 0 w 12192000"/>
              <a:gd name="connsiteY47" fmla="*/ 0 h 430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2000" h="4302370">
                <a:moveTo>
                  <a:pt x="0" y="0"/>
                </a:moveTo>
                <a:lnTo>
                  <a:pt x="70338" y="70338"/>
                </a:lnTo>
                <a:cubicBezTo>
                  <a:pt x="85969" y="85969"/>
                  <a:pt x="96260" y="110241"/>
                  <a:pt x="117231" y="117231"/>
                </a:cubicBezTo>
                <a:cubicBezTo>
                  <a:pt x="330649" y="188370"/>
                  <a:pt x="-6417" y="79246"/>
                  <a:pt x="304800" y="164123"/>
                </a:cubicBezTo>
                <a:cubicBezTo>
                  <a:pt x="352487" y="177128"/>
                  <a:pt x="397524" y="199027"/>
                  <a:pt x="445477" y="211015"/>
                </a:cubicBezTo>
                <a:cubicBezTo>
                  <a:pt x="577923" y="244126"/>
                  <a:pt x="507664" y="228141"/>
                  <a:pt x="656492" y="257907"/>
                </a:cubicBezTo>
                <a:cubicBezTo>
                  <a:pt x="835721" y="347522"/>
                  <a:pt x="657419" y="269863"/>
                  <a:pt x="890954" y="328246"/>
                </a:cubicBezTo>
                <a:cubicBezTo>
                  <a:pt x="938907" y="340234"/>
                  <a:pt x="982699" y="368148"/>
                  <a:pt x="1031631" y="375138"/>
                </a:cubicBezTo>
                <a:cubicBezTo>
                  <a:pt x="1152020" y="392336"/>
                  <a:pt x="1201550" y="396315"/>
                  <a:pt x="1312985" y="422031"/>
                </a:cubicBezTo>
                <a:cubicBezTo>
                  <a:pt x="1375782" y="436523"/>
                  <a:pt x="1436984" y="458328"/>
                  <a:pt x="1500554" y="468923"/>
                </a:cubicBezTo>
                <a:cubicBezTo>
                  <a:pt x="1547446" y="476738"/>
                  <a:pt x="1594170" y="485646"/>
                  <a:pt x="1641231" y="492369"/>
                </a:cubicBezTo>
                <a:cubicBezTo>
                  <a:pt x="1703607" y="501280"/>
                  <a:pt x="1766523" y="506234"/>
                  <a:pt x="1828800" y="515815"/>
                </a:cubicBezTo>
                <a:cubicBezTo>
                  <a:pt x="1868187" y="521875"/>
                  <a:pt x="1906644" y="533201"/>
                  <a:pt x="1946031" y="539261"/>
                </a:cubicBezTo>
                <a:cubicBezTo>
                  <a:pt x="2008308" y="548842"/>
                  <a:pt x="2071224" y="553796"/>
                  <a:pt x="2133600" y="562707"/>
                </a:cubicBezTo>
                <a:cubicBezTo>
                  <a:pt x="2235362" y="577245"/>
                  <a:pt x="2336337" y="597352"/>
                  <a:pt x="2438400" y="609600"/>
                </a:cubicBezTo>
                <a:cubicBezTo>
                  <a:pt x="2531839" y="620813"/>
                  <a:pt x="2625969" y="625231"/>
                  <a:pt x="2719754" y="633046"/>
                </a:cubicBezTo>
                <a:cubicBezTo>
                  <a:pt x="2944491" y="689230"/>
                  <a:pt x="2665910" y="615097"/>
                  <a:pt x="2930769" y="703384"/>
                </a:cubicBezTo>
                <a:cubicBezTo>
                  <a:pt x="2961339" y="713574"/>
                  <a:pt x="2993570" y="717978"/>
                  <a:pt x="3024554" y="726831"/>
                </a:cubicBezTo>
                <a:cubicBezTo>
                  <a:pt x="3192768" y="774893"/>
                  <a:pt x="2973797" y="726058"/>
                  <a:pt x="3212123" y="773723"/>
                </a:cubicBezTo>
                <a:cubicBezTo>
                  <a:pt x="3335755" y="856143"/>
                  <a:pt x="3224842" y="793592"/>
                  <a:pt x="3376246" y="844061"/>
                </a:cubicBezTo>
                <a:cubicBezTo>
                  <a:pt x="3416173" y="857370"/>
                  <a:pt x="3453251" y="878577"/>
                  <a:pt x="3493477" y="890954"/>
                </a:cubicBezTo>
                <a:cubicBezTo>
                  <a:pt x="3555074" y="909907"/>
                  <a:pt x="3621208" y="913911"/>
                  <a:pt x="3681046" y="937846"/>
                </a:cubicBezTo>
                <a:cubicBezTo>
                  <a:pt x="3741646" y="962086"/>
                  <a:pt x="3878759" y="1019592"/>
                  <a:pt x="3938954" y="1031631"/>
                </a:cubicBezTo>
                <a:cubicBezTo>
                  <a:pt x="3978031" y="1039446"/>
                  <a:pt x="4017355" y="1046116"/>
                  <a:pt x="4056185" y="1055077"/>
                </a:cubicBezTo>
                <a:cubicBezTo>
                  <a:pt x="4118982" y="1069568"/>
                  <a:pt x="4180558" y="1089330"/>
                  <a:pt x="4243754" y="1101969"/>
                </a:cubicBezTo>
                <a:cubicBezTo>
                  <a:pt x="4297944" y="1112807"/>
                  <a:pt x="4353078" y="1118267"/>
                  <a:pt x="4407877" y="1125415"/>
                </a:cubicBezTo>
                <a:cubicBezTo>
                  <a:pt x="4805307" y="1177253"/>
                  <a:pt x="4700919" y="1164843"/>
                  <a:pt x="5040923" y="1195754"/>
                </a:cubicBezTo>
                <a:cubicBezTo>
                  <a:pt x="5309887" y="1375061"/>
                  <a:pt x="5054522" y="1222657"/>
                  <a:pt x="5814646" y="1266092"/>
                </a:cubicBezTo>
                <a:cubicBezTo>
                  <a:pt x="5854432" y="1268365"/>
                  <a:pt x="5892800" y="1281723"/>
                  <a:pt x="5931877" y="1289538"/>
                </a:cubicBezTo>
                <a:lnTo>
                  <a:pt x="8651631" y="1266092"/>
                </a:lnTo>
                <a:cubicBezTo>
                  <a:pt x="9127935" y="1258410"/>
                  <a:pt x="8646762" y="1247822"/>
                  <a:pt x="8932985" y="1219200"/>
                </a:cubicBezTo>
                <a:cubicBezTo>
                  <a:pt x="9057653" y="1206733"/>
                  <a:pt x="9183077" y="1203569"/>
                  <a:pt x="9308123" y="1195754"/>
                </a:cubicBezTo>
                <a:cubicBezTo>
                  <a:pt x="9436052" y="1153110"/>
                  <a:pt x="9342450" y="1179651"/>
                  <a:pt x="9542585" y="1148861"/>
                </a:cubicBezTo>
                <a:cubicBezTo>
                  <a:pt x="9680383" y="1127661"/>
                  <a:pt x="9702915" y="1118965"/>
                  <a:pt x="9847385" y="1101969"/>
                </a:cubicBezTo>
                <a:cubicBezTo>
                  <a:pt x="9925390" y="1092792"/>
                  <a:pt x="10003909" y="1088265"/>
                  <a:pt x="10081846" y="1078523"/>
                </a:cubicBezTo>
                <a:cubicBezTo>
                  <a:pt x="10129018" y="1072627"/>
                  <a:pt x="10175751" y="1063581"/>
                  <a:pt x="10222523" y="1055077"/>
                </a:cubicBezTo>
                <a:cubicBezTo>
                  <a:pt x="10261731" y="1047948"/>
                  <a:pt x="10300053" y="1035083"/>
                  <a:pt x="10339754" y="1031631"/>
                </a:cubicBezTo>
                <a:cubicBezTo>
                  <a:pt x="10480118" y="1019425"/>
                  <a:pt x="10621108" y="1016000"/>
                  <a:pt x="10761785" y="1008184"/>
                </a:cubicBezTo>
                <a:cubicBezTo>
                  <a:pt x="10824308" y="1016000"/>
                  <a:pt x="10887077" y="1022050"/>
                  <a:pt x="10949354" y="1031631"/>
                </a:cubicBezTo>
                <a:cubicBezTo>
                  <a:pt x="10988741" y="1037691"/>
                  <a:pt x="11027377" y="1047948"/>
                  <a:pt x="11066585" y="1055077"/>
                </a:cubicBezTo>
                <a:cubicBezTo>
                  <a:pt x="11113357" y="1063581"/>
                  <a:pt x="11160276" y="1071294"/>
                  <a:pt x="11207262" y="1078523"/>
                </a:cubicBezTo>
                <a:cubicBezTo>
                  <a:pt x="11261882" y="1086926"/>
                  <a:pt x="11317013" y="1092083"/>
                  <a:pt x="11371385" y="1101969"/>
                </a:cubicBezTo>
                <a:cubicBezTo>
                  <a:pt x="11452965" y="1116802"/>
                  <a:pt x="11496477" y="1141701"/>
                  <a:pt x="11582400" y="1148861"/>
                </a:cubicBezTo>
                <a:cubicBezTo>
                  <a:pt x="11699587" y="1158627"/>
                  <a:pt x="11852874" y="1166169"/>
                  <a:pt x="12020690" y="1172056"/>
                </a:cubicBezTo>
                <a:lnTo>
                  <a:pt x="12192000" y="1177106"/>
                </a:lnTo>
                <a:lnTo>
                  <a:pt x="12192000" y="4302370"/>
                </a:lnTo>
                <a:lnTo>
                  <a:pt x="0" y="4302370"/>
                </a:lnTo>
                <a:lnTo>
                  <a:pt x="0" y="0"/>
                </a:lnTo>
                <a:close/>
              </a:path>
            </a:pathLst>
          </a:custGeom>
        </p:spPr>
      </p:pic>
      <p:pic>
        <p:nvPicPr>
          <p:cNvPr id="21" name="图片 20">
            <a:extLst>
              <a:ext uri="{FF2B5EF4-FFF2-40B4-BE49-F238E27FC236}">
                <a16:creationId xmlns:a16="http://schemas.microsoft.com/office/drawing/2014/main" id="{3401C7DD-CA66-48EC-978A-C6BE910783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8172" y="488800"/>
            <a:ext cx="2943828" cy="888849"/>
          </a:xfrm>
          <a:prstGeom prst="rect">
            <a:avLst/>
          </a:prstGeom>
        </p:spPr>
      </p:pic>
      <p:pic>
        <p:nvPicPr>
          <p:cNvPr id="23" name="图片 22">
            <a:extLst>
              <a:ext uri="{FF2B5EF4-FFF2-40B4-BE49-F238E27FC236}">
                <a16:creationId xmlns:a16="http://schemas.microsoft.com/office/drawing/2014/main" id="{EB2C40E4-1667-4AF2-89D1-522486400F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643468" y="381817"/>
            <a:ext cx="1115304" cy="1133293"/>
          </a:xfrm>
          <a:prstGeom prst="rect">
            <a:avLst/>
          </a:prstGeom>
        </p:spPr>
      </p:pic>
      <p:pic>
        <p:nvPicPr>
          <p:cNvPr id="25" name="图片 24">
            <a:extLst>
              <a:ext uri="{FF2B5EF4-FFF2-40B4-BE49-F238E27FC236}">
                <a16:creationId xmlns:a16="http://schemas.microsoft.com/office/drawing/2014/main" id="{3C7C29DD-FD24-4533-B1EA-6B049613BA3E}"/>
              </a:ext>
            </a:extLst>
          </p:cNvPr>
          <p:cNvPicPr>
            <a:picLocks noChangeAspect="1"/>
          </p:cNvPicPr>
          <p:nvPr/>
        </p:nvPicPr>
        <p:blipFill rotWithShape="1">
          <a:blip r:embed="rId5">
            <a:extLst>
              <a:ext uri="{28A0092B-C50C-407E-A947-70E740481C1C}">
                <a14:useLocalDpi xmlns:a14="http://schemas.microsoft.com/office/drawing/2010/main" val="0"/>
              </a:ext>
            </a:extLst>
          </a:blip>
          <a:srcRect l="38019" r="38875"/>
          <a:stretch/>
        </p:blipFill>
        <p:spPr>
          <a:xfrm>
            <a:off x="0" y="3634492"/>
            <a:ext cx="2880360" cy="3223509"/>
          </a:xfrm>
          <a:prstGeom prst="rect">
            <a:avLst/>
          </a:prstGeom>
        </p:spPr>
      </p:pic>
      <p:pic>
        <p:nvPicPr>
          <p:cNvPr id="29" name="图片 28">
            <a:extLst>
              <a:ext uri="{FF2B5EF4-FFF2-40B4-BE49-F238E27FC236}">
                <a16:creationId xmlns:a16="http://schemas.microsoft.com/office/drawing/2014/main" id="{9640B773-D76A-49E1-AFD4-24FFF348E7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74207" y="4289812"/>
            <a:ext cx="992797" cy="1366837"/>
          </a:xfrm>
          <a:prstGeom prst="rect">
            <a:avLst/>
          </a:prstGeom>
        </p:spPr>
      </p:pic>
      <p:sp>
        <p:nvSpPr>
          <p:cNvPr id="11" name="文本框 10">
            <a:extLst>
              <a:ext uri="{FF2B5EF4-FFF2-40B4-BE49-F238E27FC236}">
                <a16:creationId xmlns:a16="http://schemas.microsoft.com/office/drawing/2014/main" id="{74DEDFDF-2F66-47C5-BE0F-45FD85046D2D}"/>
              </a:ext>
            </a:extLst>
          </p:cNvPr>
          <p:cNvSpPr txBox="1"/>
          <p:nvPr/>
        </p:nvSpPr>
        <p:spPr>
          <a:xfrm>
            <a:off x="5245259" y="2455005"/>
            <a:ext cx="861774" cy="2436049"/>
          </a:xfrm>
          <a:prstGeom prst="rect">
            <a:avLst/>
          </a:prstGeom>
          <a:noFill/>
        </p:spPr>
        <p:txBody>
          <a:bodyPr vert="eaVert" wrap="square" rtlCol="0">
            <a:spAutoFit/>
          </a:bodyPr>
          <a:lstStyle/>
          <a:p>
            <a:r>
              <a:rPr lang="zh-CN" altLang="en-US" sz="4400" dirty="0">
                <a:solidFill>
                  <a:schemeClr val="bg1"/>
                </a:solidFill>
                <a:latin typeface="方正启体简体" panose="03000509000000000000" pitchFamily="65" charset="-122"/>
                <a:ea typeface="方正启体简体" panose="03000509000000000000" pitchFamily="65" charset="-122"/>
              </a:rPr>
              <a:t>添加标题</a:t>
            </a:r>
          </a:p>
        </p:txBody>
      </p:sp>
      <p:sp>
        <p:nvSpPr>
          <p:cNvPr id="12" name="矩形 11">
            <a:extLst>
              <a:ext uri="{FF2B5EF4-FFF2-40B4-BE49-F238E27FC236}">
                <a16:creationId xmlns:a16="http://schemas.microsoft.com/office/drawing/2014/main" id="{229D7FAB-79C0-4D7A-BDF8-0D2119B69F16}"/>
              </a:ext>
            </a:extLst>
          </p:cNvPr>
          <p:cNvSpPr/>
          <p:nvPr/>
        </p:nvSpPr>
        <p:spPr>
          <a:xfrm>
            <a:off x="6330926" y="2794805"/>
            <a:ext cx="507831" cy="2608903"/>
          </a:xfrm>
          <a:prstGeom prst="rect">
            <a:avLst/>
          </a:prstGeom>
          <a:noFill/>
        </p:spPr>
        <p:txBody>
          <a:bodyPr vert="eaVert" wrap="square">
            <a:spAutoFit/>
          </a:bodyPr>
          <a:lstStyle/>
          <a:p>
            <a:pPr>
              <a:lnSpc>
                <a:spcPct val="150000"/>
              </a:lnSpc>
            </a:pPr>
            <a:r>
              <a:rPr lang="en-US" altLang="zh-CN" sz="7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 legal persons</a:t>
            </a:r>
            <a:endParaRPr lang="zh-CN" altLang="en-US" sz="700" dirty="0">
              <a:solidFill>
                <a:schemeClr val="bg1"/>
              </a:solidFill>
              <a:latin typeface="华文细黑" panose="02010600040101010101" pitchFamily="2" charset="-122"/>
              <a:ea typeface="华文细黑" panose="02010600040101010101" pitchFamily="2" charset="-122"/>
              <a:cs typeface="+mn-lt"/>
              <a:sym typeface="Arial" panose="020B0604020202020204" pitchFamily="34" charset="0"/>
            </a:endParaRPr>
          </a:p>
        </p:txBody>
      </p:sp>
      <p:sp>
        <p:nvSpPr>
          <p:cNvPr id="13" name="矩形 12">
            <a:extLst>
              <a:ext uri="{FF2B5EF4-FFF2-40B4-BE49-F238E27FC236}">
                <a16:creationId xmlns:a16="http://schemas.microsoft.com/office/drawing/2014/main" id="{CEED6B91-41CC-4318-B633-CE081BDBD963}"/>
              </a:ext>
            </a:extLst>
          </p:cNvPr>
          <p:cNvSpPr/>
          <p:nvPr/>
        </p:nvSpPr>
        <p:spPr>
          <a:xfrm>
            <a:off x="6064496" y="2794805"/>
            <a:ext cx="404726" cy="1614636"/>
          </a:xfrm>
          <a:prstGeom prst="rect">
            <a:avLst/>
          </a:prstGeom>
          <a:noFill/>
        </p:spPr>
        <p:txBody>
          <a:bodyPr vert="eaVert" wrap="square">
            <a:spAutoFit/>
          </a:bodyPr>
          <a:lstStyle/>
          <a:p>
            <a:pPr algn="dist">
              <a:lnSpc>
                <a:spcPct val="130000"/>
              </a:lnSpc>
            </a:pPr>
            <a:r>
              <a:rPr lang="zh-CN" altLang="en-US" sz="1100" dirty="0">
                <a:solidFill>
                  <a:schemeClr val="bg1"/>
                </a:solidFill>
                <a:latin typeface="幼圆" panose="02010509060101010101" pitchFamily="49" charset="-122"/>
                <a:ea typeface="幼圆" panose="02010509060101010101" pitchFamily="49" charset="-122"/>
                <a:cs typeface="+mn-lt"/>
                <a:sym typeface="Arial" panose="020B0604020202020204" pitchFamily="34" charset="0"/>
              </a:rPr>
              <a:t>清新文艺通用模板</a:t>
            </a:r>
          </a:p>
        </p:txBody>
      </p:sp>
      <p:sp>
        <p:nvSpPr>
          <p:cNvPr id="14" name="文本框 13">
            <a:extLst>
              <a:ext uri="{FF2B5EF4-FFF2-40B4-BE49-F238E27FC236}">
                <a16:creationId xmlns:a16="http://schemas.microsoft.com/office/drawing/2014/main" id="{178751FB-9BE1-4333-8BDF-6C5BEDB87A8C}"/>
              </a:ext>
            </a:extLst>
          </p:cNvPr>
          <p:cNvSpPr txBox="1"/>
          <p:nvPr/>
        </p:nvSpPr>
        <p:spPr>
          <a:xfrm>
            <a:off x="5996112" y="1407159"/>
            <a:ext cx="861774" cy="1311890"/>
          </a:xfrm>
          <a:prstGeom prst="rect">
            <a:avLst/>
          </a:prstGeom>
          <a:noFill/>
        </p:spPr>
        <p:txBody>
          <a:bodyPr vert="eaVert" wrap="square" rtlCol="0">
            <a:spAutoFit/>
          </a:bodyPr>
          <a:lstStyle/>
          <a:p>
            <a:r>
              <a:rPr lang="zh-CN" altLang="en-US" sz="4400" dirty="0">
                <a:solidFill>
                  <a:schemeClr val="bg1"/>
                </a:solidFill>
                <a:latin typeface="方正启体简体" panose="03000509000000000000" pitchFamily="65" charset="-122"/>
                <a:ea typeface="方正启体简体" panose="03000509000000000000" pitchFamily="65" charset="-122"/>
              </a:rPr>
              <a:t>此处</a:t>
            </a:r>
          </a:p>
        </p:txBody>
      </p:sp>
    </p:spTree>
    <p:extLst>
      <p:ext uri="{BB962C8B-B14F-4D97-AF65-F5344CB8AC3E}">
        <p14:creationId xmlns:p14="http://schemas.microsoft.com/office/powerpoint/2010/main" val="37883771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1E1DB73-CBFC-4DBC-AA55-FE83CF90FE65}"/>
              </a:ext>
            </a:extLst>
          </p:cNvPr>
          <p:cNvSpPr/>
          <p:nvPr/>
        </p:nvSpPr>
        <p:spPr>
          <a:xfrm>
            <a:off x="0" y="0"/>
            <a:ext cx="12192000" cy="792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9282F1BD-BB0B-47FC-AA42-8C65F26E4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1092" y="123040"/>
            <a:ext cx="2943828" cy="888849"/>
          </a:xfrm>
          <a:prstGeom prst="rect">
            <a:avLst/>
          </a:prstGeom>
        </p:spPr>
      </p:pic>
      <p:pic>
        <p:nvPicPr>
          <p:cNvPr id="22" name="图片 21">
            <a:extLst>
              <a:ext uri="{FF2B5EF4-FFF2-40B4-BE49-F238E27FC236}">
                <a16:creationId xmlns:a16="http://schemas.microsoft.com/office/drawing/2014/main" id="{BEC748E2-B3FB-4D97-8584-9DB079CC7F3E}"/>
              </a:ext>
            </a:extLst>
          </p:cNvPr>
          <p:cNvPicPr>
            <a:picLocks noChangeAspect="1"/>
          </p:cNvPicPr>
          <p:nvPr/>
        </p:nvPicPr>
        <p:blipFill>
          <a:blip r:embed="rId3">
            <a:extLst>
              <a:ext uri="{28A0092B-C50C-407E-A947-70E740481C1C}">
                <a14:useLocalDpi xmlns:a14="http://schemas.microsoft.com/office/drawing/2010/main" val="0"/>
              </a:ext>
            </a:extLst>
          </a:blip>
          <a:srcRect l="49900" t="66263" r="35034" b="8309"/>
          <a:stretch>
            <a:fillRect/>
          </a:stretch>
        </p:blipFill>
        <p:spPr>
          <a:xfrm>
            <a:off x="-827127" y="-253660"/>
            <a:ext cx="3200400" cy="1389888"/>
          </a:xfrm>
          <a:custGeom>
            <a:avLst/>
            <a:gdLst>
              <a:gd name="connsiteX0" fmla="*/ 2292096 w 3200400"/>
              <a:gd name="connsiteY0" fmla="*/ 0 h 1389888"/>
              <a:gd name="connsiteX1" fmla="*/ 2651760 w 3200400"/>
              <a:gd name="connsiteY1" fmla="*/ 54864 h 1389888"/>
              <a:gd name="connsiteX2" fmla="*/ 3029712 w 3200400"/>
              <a:gd name="connsiteY2" fmla="*/ 237744 h 1389888"/>
              <a:gd name="connsiteX3" fmla="*/ 3188208 w 3200400"/>
              <a:gd name="connsiteY3" fmla="*/ 408432 h 1389888"/>
              <a:gd name="connsiteX4" fmla="*/ 3200400 w 3200400"/>
              <a:gd name="connsiteY4" fmla="*/ 585216 h 1389888"/>
              <a:gd name="connsiteX5" fmla="*/ 3182112 w 3200400"/>
              <a:gd name="connsiteY5" fmla="*/ 658368 h 1389888"/>
              <a:gd name="connsiteX6" fmla="*/ 3157728 w 3200400"/>
              <a:gd name="connsiteY6" fmla="*/ 682752 h 1389888"/>
              <a:gd name="connsiteX7" fmla="*/ 3115056 w 3200400"/>
              <a:gd name="connsiteY7" fmla="*/ 694944 h 1389888"/>
              <a:gd name="connsiteX8" fmla="*/ 3090672 w 3200400"/>
              <a:gd name="connsiteY8" fmla="*/ 707136 h 1389888"/>
              <a:gd name="connsiteX9" fmla="*/ 3072384 w 3200400"/>
              <a:gd name="connsiteY9" fmla="*/ 713232 h 1389888"/>
              <a:gd name="connsiteX10" fmla="*/ 2919984 w 3200400"/>
              <a:gd name="connsiteY10" fmla="*/ 737616 h 1389888"/>
              <a:gd name="connsiteX11" fmla="*/ 2767584 w 3200400"/>
              <a:gd name="connsiteY11" fmla="*/ 780288 h 1389888"/>
              <a:gd name="connsiteX12" fmla="*/ 2731008 w 3200400"/>
              <a:gd name="connsiteY12" fmla="*/ 829056 h 1389888"/>
              <a:gd name="connsiteX13" fmla="*/ 2706624 w 3200400"/>
              <a:gd name="connsiteY13" fmla="*/ 853440 h 1389888"/>
              <a:gd name="connsiteX14" fmla="*/ 2688336 w 3200400"/>
              <a:gd name="connsiteY14" fmla="*/ 902208 h 1389888"/>
              <a:gd name="connsiteX15" fmla="*/ 2657856 w 3200400"/>
              <a:gd name="connsiteY15" fmla="*/ 950976 h 1389888"/>
              <a:gd name="connsiteX16" fmla="*/ 2645664 w 3200400"/>
              <a:gd name="connsiteY16" fmla="*/ 969264 h 1389888"/>
              <a:gd name="connsiteX17" fmla="*/ 2615184 w 3200400"/>
              <a:gd name="connsiteY17" fmla="*/ 1018032 h 1389888"/>
              <a:gd name="connsiteX18" fmla="*/ 2596896 w 3200400"/>
              <a:gd name="connsiteY18" fmla="*/ 1036320 h 1389888"/>
              <a:gd name="connsiteX19" fmla="*/ 2560320 w 3200400"/>
              <a:gd name="connsiteY19" fmla="*/ 1072896 h 1389888"/>
              <a:gd name="connsiteX20" fmla="*/ 2493264 w 3200400"/>
              <a:gd name="connsiteY20" fmla="*/ 1109472 h 1389888"/>
              <a:gd name="connsiteX21" fmla="*/ 2474976 w 3200400"/>
              <a:gd name="connsiteY21" fmla="*/ 1115568 h 1389888"/>
              <a:gd name="connsiteX22" fmla="*/ 2450592 w 3200400"/>
              <a:gd name="connsiteY22" fmla="*/ 1133856 h 1389888"/>
              <a:gd name="connsiteX23" fmla="*/ 2432304 w 3200400"/>
              <a:gd name="connsiteY23" fmla="*/ 1152144 h 1389888"/>
              <a:gd name="connsiteX24" fmla="*/ 2426208 w 3200400"/>
              <a:gd name="connsiteY24" fmla="*/ 1176528 h 1389888"/>
              <a:gd name="connsiteX25" fmla="*/ 2407920 w 3200400"/>
              <a:gd name="connsiteY25" fmla="*/ 1200912 h 1389888"/>
              <a:gd name="connsiteX26" fmla="*/ 2401824 w 3200400"/>
              <a:gd name="connsiteY26" fmla="*/ 1219200 h 1389888"/>
              <a:gd name="connsiteX27" fmla="*/ 2389632 w 3200400"/>
              <a:gd name="connsiteY27" fmla="*/ 1255776 h 1389888"/>
              <a:gd name="connsiteX28" fmla="*/ 2377440 w 3200400"/>
              <a:gd name="connsiteY28" fmla="*/ 1274064 h 1389888"/>
              <a:gd name="connsiteX29" fmla="*/ 2322576 w 3200400"/>
              <a:gd name="connsiteY29" fmla="*/ 1322832 h 1389888"/>
              <a:gd name="connsiteX30" fmla="*/ 2286000 w 3200400"/>
              <a:gd name="connsiteY30" fmla="*/ 1328928 h 1389888"/>
              <a:gd name="connsiteX31" fmla="*/ 2243328 w 3200400"/>
              <a:gd name="connsiteY31" fmla="*/ 1347216 h 1389888"/>
              <a:gd name="connsiteX32" fmla="*/ 2176272 w 3200400"/>
              <a:gd name="connsiteY32" fmla="*/ 1365504 h 1389888"/>
              <a:gd name="connsiteX33" fmla="*/ 2103120 w 3200400"/>
              <a:gd name="connsiteY33" fmla="*/ 1383792 h 1389888"/>
              <a:gd name="connsiteX34" fmla="*/ 1889760 w 3200400"/>
              <a:gd name="connsiteY34" fmla="*/ 1389888 h 1389888"/>
              <a:gd name="connsiteX35" fmla="*/ 1804416 w 3200400"/>
              <a:gd name="connsiteY35" fmla="*/ 1377696 h 1389888"/>
              <a:gd name="connsiteX36" fmla="*/ 1767840 w 3200400"/>
              <a:gd name="connsiteY36" fmla="*/ 1341120 h 1389888"/>
              <a:gd name="connsiteX37" fmla="*/ 1737360 w 3200400"/>
              <a:gd name="connsiteY37" fmla="*/ 1304544 h 1389888"/>
              <a:gd name="connsiteX38" fmla="*/ 1639824 w 3200400"/>
              <a:gd name="connsiteY38" fmla="*/ 1286256 h 1389888"/>
              <a:gd name="connsiteX39" fmla="*/ 1603248 w 3200400"/>
              <a:gd name="connsiteY39" fmla="*/ 1298448 h 1389888"/>
              <a:gd name="connsiteX40" fmla="*/ 1578864 w 3200400"/>
              <a:gd name="connsiteY40" fmla="*/ 1304544 h 1389888"/>
              <a:gd name="connsiteX41" fmla="*/ 1420368 w 3200400"/>
              <a:gd name="connsiteY41" fmla="*/ 1322832 h 1389888"/>
              <a:gd name="connsiteX42" fmla="*/ 1359408 w 3200400"/>
              <a:gd name="connsiteY42" fmla="*/ 1335024 h 1389888"/>
              <a:gd name="connsiteX43" fmla="*/ 1317101 w 3200400"/>
              <a:gd name="connsiteY43" fmla="*/ 1341906 h 1389888"/>
              <a:gd name="connsiteX44" fmla="*/ 1314800 w 3200400"/>
              <a:gd name="connsiteY44" fmla="*/ 1342091 h 1389888"/>
              <a:gd name="connsiteX45" fmla="*/ 1316763 w 3200400"/>
              <a:gd name="connsiteY45" fmla="*/ 1341337 h 1389888"/>
              <a:gd name="connsiteX46" fmla="*/ 1312134 w 3200400"/>
              <a:gd name="connsiteY46" fmla="*/ 1342306 h 1389888"/>
              <a:gd name="connsiteX47" fmla="*/ 1314800 w 3200400"/>
              <a:gd name="connsiteY47" fmla="*/ 1342091 h 1389888"/>
              <a:gd name="connsiteX48" fmla="*/ 1312258 w 3200400"/>
              <a:gd name="connsiteY48" fmla="*/ 1343068 h 1389888"/>
              <a:gd name="connsiteX49" fmla="*/ 1298448 w 3200400"/>
              <a:gd name="connsiteY49" fmla="*/ 1347216 h 1389888"/>
              <a:gd name="connsiteX50" fmla="*/ 1274064 w 3200400"/>
              <a:gd name="connsiteY50" fmla="*/ 1353312 h 1389888"/>
              <a:gd name="connsiteX51" fmla="*/ 1237488 w 3200400"/>
              <a:gd name="connsiteY51" fmla="*/ 1377696 h 1389888"/>
              <a:gd name="connsiteX52" fmla="*/ 1121664 w 3200400"/>
              <a:gd name="connsiteY52" fmla="*/ 1383792 h 1389888"/>
              <a:gd name="connsiteX53" fmla="*/ 1066800 w 3200400"/>
              <a:gd name="connsiteY53" fmla="*/ 1377696 h 1389888"/>
              <a:gd name="connsiteX54" fmla="*/ 1048512 w 3200400"/>
              <a:gd name="connsiteY54" fmla="*/ 1371600 h 1389888"/>
              <a:gd name="connsiteX55" fmla="*/ 1024128 w 3200400"/>
              <a:gd name="connsiteY55" fmla="*/ 1365504 h 1389888"/>
              <a:gd name="connsiteX56" fmla="*/ 1005840 w 3200400"/>
              <a:gd name="connsiteY56" fmla="*/ 1359408 h 1389888"/>
              <a:gd name="connsiteX57" fmla="*/ 963168 w 3200400"/>
              <a:gd name="connsiteY57" fmla="*/ 1341120 h 1389888"/>
              <a:gd name="connsiteX58" fmla="*/ 932688 w 3200400"/>
              <a:gd name="connsiteY58" fmla="*/ 1335024 h 1389888"/>
              <a:gd name="connsiteX59" fmla="*/ 890016 w 3200400"/>
              <a:gd name="connsiteY59" fmla="*/ 1328928 h 1389888"/>
              <a:gd name="connsiteX60" fmla="*/ 871728 w 3200400"/>
              <a:gd name="connsiteY60" fmla="*/ 1322832 h 1389888"/>
              <a:gd name="connsiteX61" fmla="*/ 780288 w 3200400"/>
              <a:gd name="connsiteY61" fmla="*/ 1310640 h 1389888"/>
              <a:gd name="connsiteX62" fmla="*/ 743712 w 3200400"/>
              <a:gd name="connsiteY62" fmla="*/ 1304544 h 1389888"/>
              <a:gd name="connsiteX63" fmla="*/ 670560 w 3200400"/>
              <a:gd name="connsiteY63" fmla="*/ 1292352 h 1389888"/>
              <a:gd name="connsiteX64" fmla="*/ 621792 w 3200400"/>
              <a:gd name="connsiteY64" fmla="*/ 1286256 h 1389888"/>
              <a:gd name="connsiteX65" fmla="*/ 579120 w 3200400"/>
              <a:gd name="connsiteY65" fmla="*/ 1274064 h 1389888"/>
              <a:gd name="connsiteX66" fmla="*/ 554736 w 3200400"/>
              <a:gd name="connsiteY66" fmla="*/ 1261872 h 1389888"/>
              <a:gd name="connsiteX67" fmla="*/ 536448 w 3200400"/>
              <a:gd name="connsiteY67" fmla="*/ 1255776 h 1389888"/>
              <a:gd name="connsiteX68" fmla="*/ 524256 w 3200400"/>
              <a:gd name="connsiteY68" fmla="*/ 1237488 h 1389888"/>
              <a:gd name="connsiteX69" fmla="*/ 487680 w 3200400"/>
              <a:gd name="connsiteY69" fmla="*/ 1219200 h 1389888"/>
              <a:gd name="connsiteX70" fmla="*/ 469392 w 3200400"/>
              <a:gd name="connsiteY70" fmla="*/ 1207008 h 1389888"/>
              <a:gd name="connsiteX71" fmla="*/ 451104 w 3200400"/>
              <a:gd name="connsiteY71" fmla="*/ 1200912 h 1389888"/>
              <a:gd name="connsiteX72" fmla="*/ 432816 w 3200400"/>
              <a:gd name="connsiteY72" fmla="*/ 1182624 h 1389888"/>
              <a:gd name="connsiteX73" fmla="*/ 365760 w 3200400"/>
              <a:gd name="connsiteY73" fmla="*/ 1164336 h 1389888"/>
              <a:gd name="connsiteX74" fmla="*/ 335280 w 3200400"/>
              <a:gd name="connsiteY74" fmla="*/ 1158240 h 1389888"/>
              <a:gd name="connsiteX75" fmla="*/ 280416 w 3200400"/>
              <a:gd name="connsiteY75" fmla="*/ 1139952 h 1389888"/>
              <a:gd name="connsiteX76" fmla="*/ 231648 w 3200400"/>
              <a:gd name="connsiteY76" fmla="*/ 1127760 h 1389888"/>
              <a:gd name="connsiteX77" fmla="*/ 213360 w 3200400"/>
              <a:gd name="connsiteY77" fmla="*/ 1121664 h 1389888"/>
              <a:gd name="connsiteX78" fmla="*/ 188976 w 3200400"/>
              <a:gd name="connsiteY78" fmla="*/ 1115568 h 1389888"/>
              <a:gd name="connsiteX79" fmla="*/ 170688 w 3200400"/>
              <a:gd name="connsiteY79" fmla="*/ 1109472 h 1389888"/>
              <a:gd name="connsiteX80" fmla="*/ 152400 w 3200400"/>
              <a:gd name="connsiteY80" fmla="*/ 1103376 h 1389888"/>
              <a:gd name="connsiteX81" fmla="*/ 115824 w 3200400"/>
              <a:gd name="connsiteY81" fmla="*/ 1091184 h 1389888"/>
              <a:gd name="connsiteX82" fmla="*/ 97536 w 3200400"/>
              <a:gd name="connsiteY82" fmla="*/ 1072896 h 1389888"/>
              <a:gd name="connsiteX83" fmla="*/ 79248 w 3200400"/>
              <a:gd name="connsiteY83" fmla="*/ 1060704 h 1389888"/>
              <a:gd name="connsiteX84" fmla="*/ 67056 w 3200400"/>
              <a:gd name="connsiteY84" fmla="*/ 1036320 h 1389888"/>
              <a:gd name="connsiteX85" fmla="*/ 54864 w 3200400"/>
              <a:gd name="connsiteY85" fmla="*/ 1018032 h 1389888"/>
              <a:gd name="connsiteX86" fmla="*/ 6096 w 3200400"/>
              <a:gd name="connsiteY86" fmla="*/ 938784 h 1389888"/>
              <a:gd name="connsiteX87" fmla="*/ 0 w 3200400"/>
              <a:gd name="connsiteY87" fmla="*/ 847344 h 1389888"/>
              <a:gd name="connsiteX88" fmla="*/ 16151 w 3200400"/>
              <a:gd name="connsiteY88" fmla="*/ 830994 h 1389888"/>
              <a:gd name="connsiteX89" fmla="*/ 20217 w 3200400"/>
              <a:gd name="connsiteY89" fmla="*/ 826699 h 1389888"/>
              <a:gd name="connsiteX90" fmla="*/ 16734 w 3200400"/>
              <a:gd name="connsiteY90" fmla="*/ 833453 h 1389888"/>
              <a:gd name="connsiteX91" fmla="*/ 36576 w 3200400"/>
              <a:gd name="connsiteY91" fmla="*/ 822960 h 1389888"/>
              <a:gd name="connsiteX92" fmla="*/ 54864 w 3200400"/>
              <a:gd name="connsiteY92" fmla="*/ 804672 h 1389888"/>
              <a:gd name="connsiteX93" fmla="*/ 91440 w 3200400"/>
              <a:gd name="connsiteY93" fmla="*/ 792480 h 1389888"/>
              <a:gd name="connsiteX94" fmla="*/ 128016 w 3200400"/>
              <a:gd name="connsiteY94" fmla="*/ 755904 h 1389888"/>
              <a:gd name="connsiteX95" fmla="*/ 146304 w 3200400"/>
              <a:gd name="connsiteY95" fmla="*/ 743712 h 1389888"/>
              <a:gd name="connsiteX96" fmla="*/ 164592 w 3200400"/>
              <a:gd name="connsiteY96" fmla="*/ 725424 h 1389888"/>
              <a:gd name="connsiteX97" fmla="*/ 219456 w 3200400"/>
              <a:gd name="connsiteY97" fmla="*/ 694944 h 1389888"/>
              <a:gd name="connsiteX98" fmla="*/ 286512 w 3200400"/>
              <a:gd name="connsiteY98" fmla="*/ 670560 h 1389888"/>
              <a:gd name="connsiteX99" fmla="*/ 310896 w 3200400"/>
              <a:gd name="connsiteY99" fmla="*/ 658368 h 1389888"/>
              <a:gd name="connsiteX100" fmla="*/ 365760 w 3200400"/>
              <a:gd name="connsiteY100" fmla="*/ 646176 h 1389888"/>
              <a:gd name="connsiteX101" fmla="*/ 384048 w 3200400"/>
              <a:gd name="connsiteY101" fmla="*/ 640080 h 1389888"/>
              <a:gd name="connsiteX102" fmla="*/ 414528 w 3200400"/>
              <a:gd name="connsiteY102" fmla="*/ 633984 h 1389888"/>
              <a:gd name="connsiteX103" fmla="*/ 438912 w 3200400"/>
              <a:gd name="connsiteY103" fmla="*/ 621792 h 1389888"/>
              <a:gd name="connsiteX104" fmla="*/ 457200 w 3200400"/>
              <a:gd name="connsiteY104" fmla="*/ 615696 h 1389888"/>
              <a:gd name="connsiteX105" fmla="*/ 487680 w 3200400"/>
              <a:gd name="connsiteY105" fmla="*/ 579120 h 1389888"/>
              <a:gd name="connsiteX106" fmla="*/ 505968 w 3200400"/>
              <a:gd name="connsiteY106" fmla="*/ 554736 h 1389888"/>
              <a:gd name="connsiteX107" fmla="*/ 512064 w 3200400"/>
              <a:gd name="connsiteY107" fmla="*/ 524256 h 1389888"/>
              <a:gd name="connsiteX108" fmla="*/ 530352 w 3200400"/>
              <a:gd name="connsiteY108" fmla="*/ 487680 h 1389888"/>
              <a:gd name="connsiteX109" fmla="*/ 560832 w 3200400"/>
              <a:gd name="connsiteY109" fmla="*/ 420624 h 1389888"/>
              <a:gd name="connsiteX110" fmla="*/ 585216 w 3200400"/>
              <a:gd name="connsiteY110" fmla="*/ 371856 h 1389888"/>
              <a:gd name="connsiteX111" fmla="*/ 591312 w 3200400"/>
              <a:gd name="connsiteY111" fmla="*/ 347472 h 1389888"/>
              <a:gd name="connsiteX112" fmla="*/ 603504 w 3200400"/>
              <a:gd name="connsiteY112" fmla="*/ 323088 h 1389888"/>
              <a:gd name="connsiteX113" fmla="*/ 615696 w 3200400"/>
              <a:gd name="connsiteY113" fmla="*/ 292608 h 1389888"/>
              <a:gd name="connsiteX114" fmla="*/ 633984 w 3200400"/>
              <a:gd name="connsiteY114" fmla="*/ 280416 h 1389888"/>
              <a:gd name="connsiteX115" fmla="*/ 652272 w 3200400"/>
              <a:gd name="connsiteY115" fmla="*/ 249936 h 1389888"/>
              <a:gd name="connsiteX116" fmla="*/ 694944 w 3200400"/>
              <a:gd name="connsiteY116" fmla="*/ 207264 h 1389888"/>
              <a:gd name="connsiteX117" fmla="*/ 743712 w 3200400"/>
              <a:gd name="connsiteY117" fmla="*/ 170688 h 1389888"/>
              <a:gd name="connsiteX118" fmla="*/ 780288 w 3200400"/>
              <a:gd name="connsiteY118" fmla="*/ 146304 h 1389888"/>
              <a:gd name="connsiteX119" fmla="*/ 822960 w 3200400"/>
              <a:gd name="connsiteY119" fmla="*/ 134112 h 1389888"/>
              <a:gd name="connsiteX120" fmla="*/ 914400 w 3200400"/>
              <a:gd name="connsiteY120" fmla="*/ 121920 h 1389888"/>
              <a:gd name="connsiteX121" fmla="*/ 987552 w 3200400"/>
              <a:gd name="connsiteY121" fmla="*/ 109728 h 1389888"/>
              <a:gd name="connsiteX122" fmla="*/ 1365504 w 3200400"/>
              <a:gd name="connsiteY122" fmla="*/ 109728 h 1389888"/>
              <a:gd name="connsiteX123" fmla="*/ 1353312 w 3200400"/>
              <a:gd name="connsiteY123" fmla="*/ 91440 h 1389888"/>
              <a:gd name="connsiteX124" fmla="*/ 1420368 w 3200400"/>
              <a:gd name="connsiteY124" fmla="*/ 30480 h 1389888"/>
              <a:gd name="connsiteX125" fmla="*/ 1444752 w 3200400"/>
              <a:gd name="connsiteY125" fmla="*/ 24384 h 1389888"/>
              <a:gd name="connsiteX126" fmla="*/ 1499616 w 3200400"/>
              <a:gd name="connsiteY126" fmla="*/ 6096 h 1389888"/>
              <a:gd name="connsiteX127" fmla="*/ 2292096 w 3200400"/>
              <a:gd name="connsiteY127" fmla="*/ 0 h 138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200400" h="1389888">
                <a:moveTo>
                  <a:pt x="2292096" y="0"/>
                </a:moveTo>
                <a:cubicBezTo>
                  <a:pt x="2356158" y="8542"/>
                  <a:pt x="2587533" y="37023"/>
                  <a:pt x="2651760" y="54864"/>
                </a:cubicBezTo>
                <a:cubicBezTo>
                  <a:pt x="2757002" y="84098"/>
                  <a:pt x="2953644" y="188946"/>
                  <a:pt x="3029712" y="237744"/>
                </a:cubicBezTo>
                <a:cubicBezTo>
                  <a:pt x="3064792" y="260248"/>
                  <a:pt x="3173971" y="357416"/>
                  <a:pt x="3188208" y="408432"/>
                </a:cubicBezTo>
                <a:cubicBezTo>
                  <a:pt x="3204085" y="465326"/>
                  <a:pt x="3196336" y="526288"/>
                  <a:pt x="3200400" y="585216"/>
                </a:cubicBezTo>
                <a:cubicBezTo>
                  <a:pt x="3196956" y="605881"/>
                  <a:pt x="3193259" y="639790"/>
                  <a:pt x="3182112" y="658368"/>
                </a:cubicBezTo>
                <a:cubicBezTo>
                  <a:pt x="3176198" y="668225"/>
                  <a:pt x="3165856" y="674624"/>
                  <a:pt x="3157728" y="682752"/>
                </a:cubicBezTo>
                <a:cubicBezTo>
                  <a:pt x="3143504" y="686816"/>
                  <a:pt x="3128959" y="689889"/>
                  <a:pt x="3115056" y="694944"/>
                </a:cubicBezTo>
                <a:cubicBezTo>
                  <a:pt x="3106516" y="698050"/>
                  <a:pt x="3099025" y="703556"/>
                  <a:pt x="3090672" y="707136"/>
                </a:cubicBezTo>
                <a:cubicBezTo>
                  <a:pt x="3084766" y="709667"/>
                  <a:pt x="3078480" y="711200"/>
                  <a:pt x="3072384" y="713232"/>
                </a:cubicBezTo>
                <a:lnTo>
                  <a:pt x="2919984" y="737616"/>
                </a:lnTo>
                <a:cubicBezTo>
                  <a:pt x="2857997" y="747947"/>
                  <a:pt x="2828065" y="751826"/>
                  <a:pt x="2767584" y="780288"/>
                </a:cubicBezTo>
                <a:cubicBezTo>
                  <a:pt x="2750510" y="788323"/>
                  <a:pt x="2740548" y="816790"/>
                  <a:pt x="2731008" y="829056"/>
                </a:cubicBezTo>
                <a:cubicBezTo>
                  <a:pt x="2723951" y="838129"/>
                  <a:pt x="2713000" y="843876"/>
                  <a:pt x="2706624" y="853440"/>
                </a:cubicBezTo>
                <a:cubicBezTo>
                  <a:pt x="2701765" y="860729"/>
                  <a:pt x="2692185" y="890660"/>
                  <a:pt x="2688336" y="902208"/>
                </a:cubicBezTo>
                <a:cubicBezTo>
                  <a:pt x="2653369" y="948831"/>
                  <a:pt x="2684633" y="904116"/>
                  <a:pt x="2657856" y="950976"/>
                </a:cubicBezTo>
                <a:cubicBezTo>
                  <a:pt x="2654221" y="957337"/>
                  <a:pt x="2649547" y="963051"/>
                  <a:pt x="2645664" y="969264"/>
                </a:cubicBezTo>
                <a:cubicBezTo>
                  <a:pt x="2608902" y="1028084"/>
                  <a:pt x="2643041" y="976246"/>
                  <a:pt x="2615184" y="1018032"/>
                </a:cubicBezTo>
                <a:cubicBezTo>
                  <a:pt x="2610402" y="1025205"/>
                  <a:pt x="2602992" y="1030224"/>
                  <a:pt x="2596896" y="1036320"/>
                </a:cubicBezTo>
                <a:cubicBezTo>
                  <a:pt x="2584704" y="1048512"/>
                  <a:pt x="2573207" y="1061441"/>
                  <a:pt x="2560320" y="1072896"/>
                </a:cubicBezTo>
                <a:cubicBezTo>
                  <a:pt x="2546337" y="1085325"/>
                  <a:pt x="2500391" y="1106232"/>
                  <a:pt x="2493264" y="1109472"/>
                </a:cubicBezTo>
                <a:cubicBezTo>
                  <a:pt x="2487414" y="1112131"/>
                  <a:pt x="2480555" y="1112380"/>
                  <a:pt x="2474976" y="1115568"/>
                </a:cubicBezTo>
                <a:cubicBezTo>
                  <a:pt x="2466155" y="1120609"/>
                  <a:pt x="2458306" y="1127244"/>
                  <a:pt x="2450592" y="1133856"/>
                </a:cubicBezTo>
                <a:cubicBezTo>
                  <a:pt x="2444046" y="1139467"/>
                  <a:pt x="2436581" y="1144659"/>
                  <a:pt x="2432304" y="1152144"/>
                </a:cubicBezTo>
                <a:cubicBezTo>
                  <a:pt x="2428147" y="1159418"/>
                  <a:pt x="2428240" y="1168400"/>
                  <a:pt x="2426208" y="1176528"/>
                </a:cubicBezTo>
                <a:lnTo>
                  <a:pt x="2407920" y="1200912"/>
                </a:lnTo>
                <a:cubicBezTo>
                  <a:pt x="2404065" y="1206053"/>
                  <a:pt x="2403856" y="1213104"/>
                  <a:pt x="2401824" y="1219200"/>
                </a:cubicBezTo>
                <a:cubicBezTo>
                  <a:pt x="2397760" y="1231392"/>
                  <a:pt x="2394851" y="1244032"/>
                  <a:pt x="2389632" y="1255776"/>
                </a:cubicBezTo>
                <a:cubicBezTo>
                  <a:pt x="2386656" y="1262471"/>
                  <a:pt x="2381504" y="1267968"/>
                  <a:pt x="2377440" y="1274064"/>
                </a:cubicBezTo>
                <a:cubicBezTo>
                  <a:pt x="2360737" y="1299118"/>
                  <a:pt x="2344564" y="1308173"/>
                  <a:pt x="2322576" y="1322832"/>
                </a:cubicBezTo>
                <a:cubicBezTo>
                  <a:pt x="2310384" y="1324864"/>
                  <a:pt x="2298066" y="1326247"/>
                  <a:pt x="2286000" y="1328928"/>
                </a:cubicBezTo>
                <a:cubicBezTo>
                  <a:pt x="2269855" y="1332516"/>
                  <a:pt x="2258237" y="1339761"/>
                  <a:pt x="2243328" y="1347216"/>
                </a:cubicBezTo>
                <a:cubicBezTo>
                  <a:pt x="2222703" y="1357528"/>
                  <a:pt x="2198569" y="1361045"/>
                  <a:pt x="2176272" y="1365504"/>
                </a:cubicBezTo>
                <a:cubicBezTo>
                  <a:pt x="2125303" y="1375698"/>
                  <a:pt x="2154937" y="1381264"/>
                  <a:pt x="2103120" y="1383792"/>
                </a:cubicBezTo>
                <a:cubicBezTo>
                  <a:pt x="2032055" y="1387259"/>
                  <a:pt x="1960880" y="1387856"/>
                  <a:pt x="1889760" y="1389888"/>
                </a:cubicBezTo>
                <a:cubicBezTo>
                  <a:pt x="1837024" y="1381099"/>
                  <a:pt x="1865449" y="1385325"/>
                  <a:pt x="1804416" y="1377696"/>
                </a:cubicBezTo>
                <a:cubicBezTo>
                  <a:pt x="1787307" y="1375557"/>
                  <a:pt x="1779295" y="1354007"/>
                  <a:pt x="1767840" y="1341120"/>
                </a:cubicBezTo>
                <a:cubicBezTo>
                  <a:pt x="1740439" y="1310294"/>
                  <a:pt x="1773098" y="1334326"/>
                  <a:pt x="1737360" y="1304544"/>
                </a:cubicBezTo>
                <a:cubicBezTo>
                  <a:pt x="1705914" y="1278339"/>
                  <a:pt x="1694240" y="1290442"/>
                  <a:pt x="1639824" y="1286256"/>
                </a:cubicBezTo>
                <a:cubicBezTo>
                  <a:pt x="1639824" y="1286256"/>
                  <a:pt x="1615558" y="1294755"/>
                  <a:pt x="1603248" y="1298448"/>
                </a:cubicBezTo>
                <a:cubicBezTo>
                  <a:pt x="1595223" y="1300855"/>
                  <a:pt x="1587079" y="1302901"/>
                  <a:pt x="1578864" y="1304544"/>
                </a:cubicBezTo>
                <a:cubicBezTo>
                  <a:pt x="1527622" y="1314792"/>
                  <a:pt x="1469925" y="1317876"/>
                  <a:pt x="1420368" y="1322832"/>
                </a:cubicBezTo>
                <a:cubicBezTo>
                  <a:pt x="1399748" y="1324894"/>
                  <a:pt x="1379815" y="1331423"/>
                  <a:pt x="1359408" y="1335024"/>
                </a:cubicBezTo>
                <a:cubicBezTo>
                  <a:pt x="1335600" y="1339226"/>
                  <a:pt x="1323172" y="1341149"/>
                  <a:pt x="1317101" y="1341906"/>
                </a:cubicBezTo>
                <a:lnTo>
                  <a:pt x="1314800" y="1342091"/>
                </a:lnTo>
                <a:lnTo>
                  <a:pt x="1316763" y="1341337"/>
                </a:lnTo>
                <a:cubicBezTo>
                  <a:pt x="1317873" y="1340535"/>
                  <a:pt x="1310678" y="1342108"/>
                  <a:pt x="1312134" y="1342306"/>
                </a:cubicBezTo>
                <a:lnTo>
                  <a:pt x="1314800" y="1342091"/>
                </a:lnTo>
                <a:lnTo>
                  <a:pt x="1312258" y="1343068"/>
                </a:lnTo>
                <a:cubicBezTo>
                  <a:pt x="1309414" y="1344002"/>
                  <a:pt x="1305021" y="1345338"/>
                  <a:pt x="1298448" y="1347216"/>
                </a:cubicBezTo>
                <a:cubicBezTo>
                  <a:pt x="1290392" y="1349518"/>
                  <a:pt x="1281338" y="1349155"/>
                  <a:pt x="1274064" y="1353312"/>
                </a:cubicBezTo>
                <a:cubicBezTo>
                  <a:pt x="1248783" y="1367758"/>
                  <a:pt x="1265780" y="1375124"/>
                  <a:pt x="1237488" y="1377696"/>
                </a:cubicBezTo>
                <a:cubicBezTo>
                  <a:pt x="1198985" y="1381196"/>
                  <a:pt x="1160272" y="1381760"/>
                  <a:pt x="1121664" y="1383792"/>
                </a:cubicBezTo>
                <a:cubicBezTo>
                  <a:pt x="1103376" y="1381760"/>
                  <a:pt x="1084950" y="1380721"/>
                  <a:pt x="1066800" y="1377696"/>
                </a:cubicBezTo>
                <a:cubicBezTo>
                  <a:pt x="1060462" y="1376640"/>
                  <a:pt x="1054691" y="1373365"/>
                  <a:pt x="1048512" y="1371600"/>
                </a:cubicBezTo>
                <a:cubicBezTo>
                  <a:pt x="1040456" y="1369298"/>
                  <a:pt x="1032184" y="1367806"/>
                  <a:pt x="1024128" y="1365504"/>
                </a:cubicBezTo>
                <a:cubicBezTo>
                  <a:pt x="1017949" y="1363739"/>
                  <a:pt x="1012019" y="1361173"/>
                  <a:pt x="1005840" y="1359408"/>
                </a:cubicBezTo>
                <a:cubicBezTo>
                  <a:pt x="971396" y="1349567"/>
                  <a:pt x="991009" y="1359681"/>
                  <a:pt x="963168" y="1341120"/>
                </a:cubicBezTo>
                <a:cubicBezTo>
                  <a:pt x="953008" y="1339088"/>
                  <a:pt x="942908" y="1336727"/>
                  <a:pt x="932688" y="1335024"/>
                </a:cubicBezTo>
                <a:cubicBezTo>
                  <a:pt x="918515" y="1332662"/>
                  <a:pt x="904105" y="1331746"/>
                  <a:pt x="890016" y="1328928"/>
                </a:cubicBezTo>
                <a:cubicBezTo>
                  <a:pt x="883715" y="1327668"/>
                  <a:pt x="878001" y="1324226"/>
                  <a:pt x="871728" y="1322832"/>
                </a:cubicBezTo>
                <a:cubicBezTo>
                  <a:pt x="844365" y="1316751"/>
                  <a:pt x="806701" y="1313575"/>
                  <a:pt x="780288" y="1310640"/>
                </a:cubicBezTo>
                <a:cubicBezTo>
                  <a:pt x="768003" y="1309275"/>
                  <a:pt x="755904" y="1306576"/>
                  <a:pt x="743712" y="1304544"/>
                </a:cubicBezTo>
                <a:cubicBezTo>
                  <a:pt x="719328" y="1300480"/>
                  <a:pt x="695007" y="1296019"/>
                  <a:pt x="670560" y="1292352"/>
                </a:cubicBezTo>
                <a:cubicBezTo>
                  <a:pt x="654359" y="1289922"/>
                  <a:pt x="637952" y="1288949"/>
                  <a:pt x="621792" y="1286256"/>
                </a:cubicBezTo>
                <a:cubicBezTo>
                  <a:pt x="613355" y="1284850"/>
                  <a:pt x="588344" y="1278017"/>
                  <a:pt x="579120" y="1274064"/>
                </a:cubicBezTo>
                <a:cubicBezTo>
                  <a:pt x="570767" y="1270484"/>
                  <a:pt x="563089" y="1265452"/>
                  <a:pt x="554736" y="1261872"/>
                </a:cubicBezTo>
                <a:cubicBezTo>
                  <a:pt x="548830" y="1259341"/>
                  <a:pt x="541466" y="1259790"/>
                  <a:pt x="536448" y="1255776"/>
                </a:cubicBezTo>
                <a:cubicBezTo>
                  <a:pt x="530727" y="1251199"/>
                  <a:pt x="528320" y="1243584"/>
                  <a:pt x="524256" y="1237488"/>
                </a:cubicBezTo>
                <a:cubicBezTo>
                  <a:pt x="471845" y="1202547"/>
                  <a:pt x="538157" y="1244439"/>
                  <a:pt x="487680" y="1219200"/>
                </a:cubicBezTo>
                <a:cubicBezTo>
                  <a:pt x="481127" y="1215923"/>
                  <a:pt x="475945" y="1210285"/>
                  <a:pt x="469392" y="1207008"/>
                </a:cubicBezTo>
                <a:cubicBezTo>
                  <a:pt x="463645" y="1204134"/>
                  <a:pt x="456451" y="1204476"/>
                  <a:pt x="451104" y="1200912"/>
                </a:cubicBezTo>
                <a:cubicBezTo>
                  <a:pt x="443931" y="1196130"/>
                  <a:pt x="438912" y="1188720"/>
                  <a:pt x="432816" y="1182624"/>
                </a:cubicBezTo>
                <a:cubicBezTo>
                  <a:pt x="358556" y="1167772"/>
                  <a:pt x="450837" y="1187539"/>
                  <a:pt x="365760" y="1164336"/>
                </a:cubicBezTo>
                <a:cubicBezTo>
                  <a:pt x="355764" y="1161610"/>
                  <a:pt x="345440" y="1160272"/>
                  <a:pt x="335280" y="1158240"/>
                </a:cubicBezTo>
                <a:cubicBezTo>
                  <a:pt x="316377" y="1154459"/>
                  <a:pt x="298704" y="1146048"/>
                  <a:pt x="280416" y="1139952"/>
                </a:cubicBezTo>
                <a:cubicBezTo>
                  <a:pt x="264520" y="1134653"/>
                  <a:pt x="247814" y="1132169"/>
                  <a:pt x="231648" y="1127760"/>
                </a:cubicBezTo>
                <a:cubicBezTo>
                  <a:pt x="225449" y="1126069"/>
                  <a:pt x="219539" y="1123429"/>
                  <a:pt x="213360" y="1121664"/>
                </a:cubicBezTo>
                <a:cubicBezTo>
                  <a:pt x="205304" y="1119362"/>
                  <a:pt x="197104" y="1117600"/>
                  <a:pt x="188976" y="1115568"/>
                </a:cubicBezTo>
                <a:cubicBezTo>
                  <a:pt x="182742" y="1114010"/>
                  <a:pt x="176784" y="1111504"/>
                  <a:pt x="170688" y="1109472"/>
                </a:cubicBezTo>
                <a:lnTo>
                  <a:pt x="152400" y="1103376"/>
                </a:lnTo>
                <a:cubicBezTo>
                  <a:pt x="140208" y="1099312"/>
                  <a:pt x="127058" y="1097425"/>
                  <a:pt x="115824" y="1091184"/>
                </a:cubicBezTo>
                <a:cubicBezTo>
                  <a:pt x="108288" y="1086997"/>
                  <a:pt x="104159" y="1078415"/>
                  <a:pt x="97536" y="1072896"/>
                </a:cubicBezTo>
                <a:cubicBezTo>
                  <a:pt x="91908" y="1068206"/>
                  <a:pt x="83938" y="1066332"/>
                  <a:pt x="79248" y="1060704"/>
                </a:cubicBezTo>
                <a:cubicBezTo>
                  <a:pt x="73430" y="1053723"/>
                  <a:pt x="71565" y="1044210"/>
                  <a:pt x="67056" y="1036320"/>
                </a:cubicBezTo>
                <a:cubicBezTo>
                  <a:pt x="63421" y="1029959"/>
                  <a:pt x="58928" y="1024128"/>
                  <a:pt x="54864" y="1018032"/>
                </a:cubicBezTo>
                <a:cubicBezTo>
                  <a:pt x="39890" y="995571"/>
                  <a:pt x="10666" y="969249"/>
                  <a:pt x="6096" y="938784"/>
                </a:cubicBezTo>
                <a:cubicBezTo>
                  <a:pt x="1565" y="908574"/>
                  <a:pt x="2032" y="877824"/>
                  <a:pt x="0" y="847344"/>
                </a:cubicBezTo>
                <a:cubicBezTo>
                  <a:pt x="7293" y="840052"/>
                  <a:pt x="12506" y="834753"/>
                  <a:pt x="16151" y="830994"/>
                </a:cubicBezTo>
                <a:lnTo>
                  <a:pt x="20217" y="826699"/>
                </a:lnTo>
                <a:lnTo>
                  <a:pt x="16734" y="833453"/>
                </a:lnTo>
                <a:cubicBezTo>
                  <a:pt x="18086" y="834071"/>
                  <a:pt x="23343" y="831782"/>
                  <a:pt x="36576" y="822960"/>
                </a:cubicBezTo>
                <a:cubicBezTo>
                  <a:pt x="43749" y="818178"/>
                  <a:pt x="48768" y="810768"/>
                  <a:pt x="54864" y="804672"/>
                </a:cubicBezTo>
                <a:lnTo>
                  <a:pt x="91440" y="792480"/>
                </a:lnTo>
                <a:cubicBezTo>
                  <a:pt x="107797" y="787028"/>
                  <a:pt x="115129" y="767359"/>
                  <a:pt x="128016" y="755904"/>
                </a:cubicBezTo>
                <a:cubicBezTo>
                  <a:pt x="133492" y="751037"/>
                  <a:pt x="140676" y="748402"/>
                  <a:pt x="146304" y="743712"/>
                </a:cubicBezTo>
                <a:cubicBezTo>
                  <a:pt x="152927" y="738193"/>
                  <a:pt x="157695" y="730597"/>
                  <a:pt x="164592" y="725424"/>
                </a:cubicBezTo>
                <a:cubicBezTo>
                  <a:pt x="175783" y="717031"/>
                  <a:pt x="205245" y="701260"/>
                  <a:pt x="219456" y="694944"/>
                </a:cubicBezTo>
                <a:cubicBezTo>
                  <a:pt x="279430" y="668289"/>
                  <a:pt x="218930" y="697593"/>
                  <a:pt x="286512" y="670560"/>
                </a:cubicBezTo>
                <a:cubicBezTo>
                  <a:pt x="294949" y="667185"/>
                  <a:pt x="302387" y="661559"/>
                  <a:pt x="310896" y="658368"/>
                </a:cubicBezTo>
                <a:cubicBezTo>
                  <a:pt x="323412" y="653675"/>
                  <a:pt x="354173" y="649073"/>
                  <a:pt x="365760" y="646176"/>
                </a:cubicBezTo>
                <a:cubicBezTo>
                  <a:pt x="371994" y="644618"/>
                  <a:pt x="377814" y="641638"/>
                  <a:pt x="384048" y="640080"/>
                </a:cubicBezTo>
                <a:cubicBezTo>
                  <a:pt x="394100" y="637567"/>
                  <a:pt x="404698" y="637261"/>
                  <a:pt x="414528" y="633984"/>
                </a:cubicBezTo>
                <a:cubicBezTo>
                  <a:pt x="423149" y="631110"/>
                  <a:pt x="430559" y="625372"/>
                  <a:pt x="438912" y="621792"/>
                </a:cubicBezTo>
                <a:cubicBezTo>
                  <a:pt x="444818" y="619261"/>
                  <a:pt x="451853" y="619260"/>
                  <a:pt x="457200" y="615696"/>
                </a:cubicBezTo>
                <a:cubicBezTo>
                  <a:pt x="472725" y="605346"/>
                  <a:pt x="477457" y="593432"/>
                  <a:pt x="487680" y="579120"/>
                </a:cubicBezTo>
                <a:cubicBezTo>
                  <a:pt x="493585" y="570852"/>
                  <a:pt x="501842" y="564020"/>
                  <a:pt x="505968" y="554736"/>
                </a:cubicBezTo>
                <a:cubicBezTo>
                  <a:pt x="510176" y="545268"/>
                  <a:pt x="510032" y="534416"/>
                  <a:pt x="512064" y="524256"/>
                </a:cubicBezTo>
                <a:cubicBezTo>
                  <a:pt x="547005" y="471845"/>
                  <a:pt x="505113" y="538157"/>
                  <a:pt x="530352" y="487680"/>
                </a:cubicBezTo>
                <a:cubicBezTo>
                  <a:pt x="563552" y="421280"/>
                  <a:pt x="535891" y="495448"/>
                  <a:pt x="560832" y="420624"/>
                </a:cubicBezTo>
                <a:cubicBezTo>
                  <a:pt x="566579" y="403382"/>
                  <a:pt x="578226" y="388633"/>
                  <a:pt x="585216" y="371856"/>
                </a:cubicBezTo>
                <a:cubicBezTo>
                  <a:pt x="588438" y="364122"/>
                  <a:pt x="588370" y="355317"/>
                  <a:pt x="591312" y="347472"/>
                </a:cubicBezTo>
                <a:cubicBezTo>
                  <a:pt x="594503" y="338963"/>
                  <a:pt x="599813" y="331392"/>
                  <a:pt x="603504" y="323088"/>
                </a:cubicBezTo>
                <a:cubicBezTo>
                  <a:pt x="607948" y="313088"/>
                  <a:pt x="609336" y="301512"/>
                  <a:pt x="615696" y="292608"/>
                </a:cubicBezTo>
                <a:cubicBezTo>
                  <a:pt x="619954" y="286646"/>
                  <a:pt x="629216" y="285979"/>
                  <a:pt x="633984" y="280416"/>
                </a:cubicBezTo>
                <a:cubicBezTo>
                  <a:pt x="641695" y="271420"/>
                  <a:pt x="646176" y="260096"/>
                  <a:pt x="652272" y="249936"/>
                </a:cubicBezTo>
                <a:cubicBezTo>
                  <a:pt x="684784" y="225552"/>
                  <a:pt x="670560" y="239776"/>
                  <a:pt x="694944" y="207264"/>
                </a:cubicBezTo>
                <a:cubicBezTo>
                  <a:pt x="707136" y="191008"/>
                  <a:pt x="727456" y="182880"/>
                  <a:pt x="743712" y="170688"/>
                </a:cubicBezTo>
                <a:cubicBezTo>
                  <a:pt x="755434" y="161896"/>
                  <a:pt x="767479" y="153420"/>
                  <a:pt x="780288" y="146304"/>
                </a:cubicBezTo>
                <a:cubicBezTo>
                  <a:pt x="787443" y="142329"/>
                  <a:pt x="817221" y="135547"/>
                  <a:pt x="822960" y="134112"/>
                </a:cubicBezTo>
                <a:cubicBezTo>
                  <a:pt x="872651" y="128591"/>
                  <a:pt x="871401" y="129738"/>
                  <a:pt x="914400" y="121920"/>
                </a:cubicBezTo>
                <a:cubicBezTo>
                  <a:pt x="936333" y="117932"/>
                  <a:pt x="966014" y="110458"/>
                  <a:pt x="987552" y="109728"/>
                </a:cubicBezTo>
                <a:cubicBezTo>
                  <a:pt x="1288001" y="99543"/>
                  <a:pt x="1304544" y="112776"/>
                  <a:pt x="1365504" y="109728"/>
                </a:cubicBezTo>
                <a:cubicBezTo>
                  <a:pt x="1426464" y="106680"/>
                  <a:pt x="1330769" y="111165"/>
                  <a:pt x="1353312" y="91440"/>
                </a:cubicBezTo>
                <a:cubicBezTo>
                  <a:pt x="1423622" y="29919"/>
                  <a:pt x="1339652" y="111196"/>
                  <a:pt x="1420368" y="30480"/>
                </a:cubicBezTo>
                <a:lnTo>
                  <a:pt x="1444752" y="24384"/>
                </a:lnTo>
                <a:cubicBezTo>
                  <a:pt x="1463454" y="19709"/>
                  <a:pt x="1480347" y="6651"/>
                  <a:pt x="1499616" y="6096"/>
                </a:cubicBezTo>
                <a:lnTo>
                  <a:pt x="2292096" y="0"/>
                </a:lnTo>
                <a:close/>
              </a:path>
            </a:pathLst>
          </a:custGeom>
        </p:spPr>
      </p:pic>
      <p:sp>
        <p:nvSpPr>
          <p:cNvPr id="24" name="文本框 23">
            <a:extLst>
              <a:ext uri="{FF2B5EF4-FFF2-40B4-BE49-F238E27FC236}">
                <a16:creationId xmlns:a16="http://schemas.microsoft.com/office/drawing/2014/main" id="{4F1636CE-4BAB-48CE-BA1F-378CB14EC588}"/>
              </a:ext>
            </a:extLst>
          </p:cNvPr>
          <p:cNvSpPr txBox="1"/>
          <p:nvPr/>
        </p:nvSpPr>
        <p:spPr>
          <a:xfrm>
            <a:off x="4299925" y="202824"/>
            <a:ext cx="3592149" cy="584775"/>
          </a:xfrm>
          <a:prstGeom prst="rect">
            <a:avLst/>
          </a:prstGeom>
          <a:noFill/>
        </p:spPr>
        <p:txBody>
          <a:bodyPr wrap="square" rtlCol="0">
            <a:spAutoFit/>
          </a:bodyPr>
          <a:lstStyle/>
          <a:p>
            <a:pPr lvl="0" algn="ctr">
              <a:defRPr/>
            </a:pPr>
            <a:r>
              <a:rPr lang="zh-CN" altLang="en-US" sz="3200" spc="-150" dirty="0">
                <a:solidFill>
                  <a:schemeClr val="bg1"/>
                </a:solidFill>
                <a:latin typeface="方正启体简体" panose="03000509000000000000" pitchFamily="65" charset="-122"/>
                <a:ea typeface="方正启体简体" panose="03000509000000000000" pitchFamily="65" charset="-122"/>
              </a:rPr>
              <a:t>在此处添加标题</a:t>
            </a:r>
          </a:p>
        </p:txBody>
      </p:sp>
      <p:grpSp>
        <p:nvGrpSpPr>
          <p:cNvPr id="26" name="组合 25">
            <a:extLst>
              <a:ext uri="{FF2B5EF4-FFF2-40B4-BE49-F238E27FC236}">
                <a16:creationId xmlns:a16="http://schemas.microsoft.com/office/drawing/2014/main" id="{C16B8E7D-E60D-4DD4-BA91-ACA509F05C99}"/>
              </a:ext>
            </a:extLst>
          </p:cNvPr>
          <p:cNvGrpSpPr/>
          <p:nvPr/>
        </p:nvGrpSpPr>
        <p:grpSpPr>
          <a:xfrm>
            <a:off x="3997649" y="403458"/>
            <a:ext cx="604552" cy="121952"/>
            <a:chOff x="3009419" y="1273216"/>
            <a:chExt cx="604552" cy="121952"/>
          </a:xfrm>
          <a:solidFill>
            <a:schemeClr val="bg1"/>
          </a:solidFill>
        </p:grpSpPr>
        <p:sp>
          <p:nvSpPr>
            <p:cNvPr id="27" name="椭圆 26">
              <a:extLst>
                <a:ext uri="{FF2B5EF4-FFF2-40B4-BE49-F238E27FC236}">
                  <a16:creationId xmlns:a16="http://schemas.microsoft.com/office/drawing/2014/main" id="{9D7BB139-A98B-4FDC-8B02-2405008F2CD8}"/>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椭圆 27">
              <a:extLst>
                <a:ext uri="{FF2B5EF4-FFF2-40B4-BE49-F238E27FC236}">
                  <a16:creationId xmlns:a16="http://schemas.microsoft.com/office/drawing/2014/main" id="{D4313692-B9DC-4352-B47D-0A0749CB7B83}"/>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椭圆 29">
              <a:extLst>
                <a:ext uri="{FF2B5EF4-FFF2-40B4-BE49-F238E27FC236}">
                  <a16:creationId xmlns:a16="http://schemas.microsoft.com/office/drawing/2014/main" id="{386A815E-C2A7-4EC7-99EC-AA0E518EA092}"/>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31" name="组合 30">
            <a:extLst>
              <a:ext uri="{FF2B5EF4-FFF2-40B4-BE49-F238E27FC236}">
                <a16:creationId xmlns:a16="http://schemas.microsoft.com/office/drawing/2014/main" id="{BD08A696-7C88-4D5B-AB17-993F2008907C}"/>
              </a:ext>
            </a:extLst>
          </p:cNvPr>
          <p:cNvGrpSpPr/>
          <p:nvPr/>
        </p:nvGrpSpPr>
        <p:grpSpPr>
          <a:xfrm>
            <a:off x="7589798" y="403458"/>
            <a:ext cx="604552" cy="121952"/>
            <a:chOff x="3009419" y="1273216"/>
            <a:chExt cx="604552" cy="121952"/>
          </a:xfrm>
          <a:solidFill>
            <a:schemeClr val="bg1"/>
          </a:solidFill>
        </p:grpSpPr>
        <p:sp>
          <p:nvSpPr>
            <p:cNvPr id="32" name="椭圆 31">
              <a:extLst>
                <a:ext uri="{FF2B5EF4-FFF2-40B4-BE49-F238E27FC236}">
                  <a16:creationId xmlns:a16="http://schemas.microsoft.com/office/drawing/2014/main" id="{7D954AD6-FAB7-4FCF-ACD1-3D6ACF6925E1}"/>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椭圆 32">
              <a:extLst>
                <a:ext uri="{FF2B5EF4-FFF2-40B4-BE49-F238E27FC236}">
                  <a16:creationId xmlns:a16="http://schemas.microsoft.com/office/drawing/2014/main" id="{465BBB78-19B0-44DC-9D55-5B28E8F4E9A0}"/>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FC65148D-41E0-45E4-A57B-DB145BDD9F8B}"/>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4" name="Rectangle 64">
            <a:extLst>
              <a:ext uri="{FF2B5EF4-FFF2-40B4-BE49-F238E27FC236}">
                <a16:creationId xmlns:a16="http://schemas.microsoft.com/office/drawing/2014/main" id="{9FBC29CF-9DDE-4DC0-9D9B-3E807A782AC4}"/>
              </a:ext>
            </a:extLst>
          </p:cNvPr>
          <p:cNvSpPr/>
          <p:nvPr/>
        </p:nvSpPr>
        <p:spPr>
          <a:xfrm>
            <a:off x="2760545" y="2081381"/>
            <a:ext cx="2187295" cy="60257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1520" rtlCol="0" anchor="ctr"/>
          <a:lstStyle/>
          <a:p>
            <a:pPr algn="ctr"/>
            <a:r>
              <a:rPr lang="en-US" sz="2000" dirty="0">
                <a:solidFill>
                  <a:schemeClr val="bg1">
                    <a:lumMod val="50000"/>
                  </a:schemeClr>
                </a:solidFill>
              </a:rPr>
              <a:t>Option 01</a:t>
            </a:r>
          </a:p>
        </p:txBody>
      </p:sp>
      <p:sp>
        <p:nvSpPr>
          <p:cNvPr id="15" name="Pentagon 65">
            <a:extLst>
              <a:ext uri="{FF2B5EF4-FFF2-40B4-BE49-F238E27FC236}">
                <a16:creationId xmlns:a16="http://schemas.microsoft.com/office/drawing/2014/main" id="{4E92FF4A-1144-4B36-BC43-DEE343B0A8D6}"/>
              </a:ext>
            </a:extLst>
          </p:cNvPr>
          <p:cNvSpPr/>
          <p:nvPr/>
        </p:nvSpPr>
        <p:spPr>
          <a:xfrm>
            <a:off x="2760545" y="2081381"/>
            <a:ext cx="745956" cy="602573"/>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01</a:t>
            </a:r>
          </a:p>
        </p:txBody>
      </p:sp>
      <p:sp>
        <p:nvSpPr>
          <p:cNvPr id="17" name="Rectangle 67">
            <a:extLst>
              <a:ext uri="{FF2B5EF4-FFF2-40B4-BE49-F238E27FC236}">
                <a16:creationId xmlns:a16="http://schemas.microsoft.com/office/drawing/2014/main" id="{D71CDEBA-BDD4-4680-8391-12BCB65DD6E0}"/>
              </a:ext>
            </a:extLst>
          </p:cNvPr>
          <p:cNvSpPr/>
          <p:nvPr/>
        </p:nvSpPr>
        <p:spPr>
          <a:xfrm>
            <a:off x="2760545" y="3164492"/>
            <a:ext cx="2187295" cy="60257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1520" rtlCol="0" anchor="ctr"/>
          <a:lstStyle/>
          <a:p>
            <a:pPr algn="ctr"/>
            <a:r>
              <a:rPr lang="en-US" sz="2000" dirty="0">
                <a:solidFill>
                  <a:schemeClr val="bg1">
                    <a:lumMod val="50000"/>
                  </a:schemeClr>
                </a:solidFill>
              </a:rPr>
              <a:t>Option 02</a:t>
            </a:r>
          </a:p>
        </p:txBody>
      </p:sp>
      <p:sp>
        <p:nvSpPr>
          <p:cNvPr id="18" name="Pentagon 68">
            <a:extLst>
              <a:ext uri="{FF2B5EF4-FFF2-40B4-BE49-F238E27FC236}">
                <a16:creationId xmlns:a16="http://schemas.microsoft.com/office/drawing/2014/main" id="{A213FF55-7B47-419C-9121-CCBD4C8A571C}"/>
              </a:ext>
            </a:extLst>
          </p:cNvPr>
          <p:cNvSpPr/>
          <p:nvPr/>
        </p:nvSpPr>
        <p:spPr>
          <a:xfrm>
            <a:off x="2760545" y="3164492"/>
            <a:ext cx="745956" cy="60257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02</a:t>
            </a:r>
          </a:p>
        </p:txBody>
      </p:sp>
      <p:sp>
        <p:nvSpPr>
          <p:cNvPr id="19" name="Rectangle 90">
            <a:extLst>
              <a:ext uri="{FF2B5EF4-FFF2-40B4-BE49-F238E27FC236}">
                <a16:creationId xmlns:a16="http://schemas.microsoft.com/office/drawing/2014/main" id="{623A24AC-1639-4825-8D2F-32364187FC55}"/>
              </a:ext>
            </a:extLst>
          </p:cNvPr>
          <p:cNvSpPr/>
          <p:nvPr/>
        </p:nvSpPr>
        <p:spPr>
          <a:xfrm>
            <a:off x="2760545" y="4247604"/>
            <a:ext cx="2187295" cy="60257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1520" rtlCol="0" anchor="ctr"/>
          <a:lstStyle/>
          <a:p>
            <a:pPr algn="ctr"/>
            <a:r>
              <a:rPr lang="en-US" sz="2000" dirty="0">
                <a:solidFill>
                  <a:schemeClr val="bg1">
                    <a:lumMod val="50000"/>
                  </a:schemeClr>
                </a:solidFill>
              </a:rPr>
              <a:t>Option 03</a:t>
            </a:r>
          </a:p>
        </p:txBody>
      </p:sp>
      <p:sp>
        <p:nvSpPr>
          <p:cNvPr id="20" name="Pentagon 91">
            <a:extLst>
              <a:ext uri="{FF2B5EF4-FFF2-40B4-BE49-F238E27FC236}">
                <a16:creationId xmlns:a16="http://schemas.microsoft.com/office/drawing/2014/main" id="{A95A7B71-AAEC-4F63-BD2F-E3511C52BE7E}"/>
              </a:ext>
            </a:extLst>
          </p:cNvPr>
          <p:cNvSpPr/>
          <p:nvPr/>
        </p:nvSpPr>
        <p:spPr>
          <a:xfrm>
            <a:off x="2760545" y="4247604"/>
            <a:ext cx="745956" cy="602573"/>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03</a:t>
            </a:r>
          </a:p>
        </p:txBody>
      </p:sp>
      <p:sp>
        <p:nvSpPr>
          <p:cNvPr id="21" name="Rectangle 93">
            <a:extLst>
              <a:ext uri="{FF2B5EF4-FFF2-40B4-BE49-F238E27FC236}">
                <a16:creationId xmlns:a16="http://schemas.microsoft.com/office/drawing/2014/main" id="{F97FE00E-5E95-4319-B30D-EF8E4895D41C}"/>
              </a:ext>
            </a:extLst>
          </p:cNvPr>
          <p:cNvSpPr/>
          <p:nvPr/>
        </p:nvSpPr>
        <p:spPr>
          <a:xfrm>
            <a:off x="2760545" y="5330716"/>
            <a:ext cx="2187295" cy="60257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1520" rtlCol="0" anchor="ctr"/>
          <a:lstStyle/>
          <a:p>
            <a:pPr algn="ctr"/>
            <a:r>
              <a:rPr lang="en-US" sz="2000" dirty="0">
                <a:solidFill>
                  <a:schemeClr val="bg1">
                    <a:lumMod val="50000"/>
                  </a:schemeClr>
                </a:solidFill>
              </a:rPr>
              <a:t>Option 04</a:t>
            </a:r>
          </a:p>
        </p:txBody>
      </p:sp>
      <p:sp>
        <p:nvSpPr>
          <p:cNvPr id="23" name="Pentagon 94">
            <a:extLst>
              <a:ext uri="{FF2B5EF4-FFF2-40B4-BE49-F238E27FC236}">
                <a16:creationId xmlns:a16="http://schemas.microsoft.com/office/drawing/2014/main" id="{E39E2AB5-2577-417C-B1BC-2CA2553E1F58}"/>
              </a:ext>
            </a:extLst>
          </p:cNvPr>
          <p:cNvSpPr/>
          <p:nvPr/>
        </p:nvSpPr>
        <p:spPr>
          <a:xfrm>
            <a:off x="2760545" y="5330716"/>
            <a:ext cx="745956" cy="602573"/>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04</a:t>
            </a:r>
          </a:p>
        </p:txBody>
      </p:sp>
      <p:sp>
        <p:nvSpPr>
          <p:cNvPr id="25" name="文本框 24">
            <a:extLst>
              <a:ext uri="{FF2B5EF4-FFF2-40B4-BE49-F238E27FC236}">
                <a16:creationId xmlns:a16="http://schemas.microsoft.com/office/drawing/2014/main" id="{3B83B1DE-4F67-491B-BE40-0AFF026507B5}"/>
              </a:ext>
            </a:extLst>
          </p:cNvPr>
          <p:cNvSpPr txBox="1"/>
          <p:nvPr/>
        </p:nvSpPr>
        <p:spPr>
          <a:xfrm>
            <a:off x="5285418" y="2241598"/>
            <a:ext cx="4608759" cy="532903"/>
          </a:xfrm>
          <a:prstGeom prst="rect">
            <a:avLst/>
          </a:prstGeom>
          <a:noFill/>
        </p:spPr>
        <p:txBody>
          <a:bodyPr wrap="square" rtlCol="0">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点击文本框即可进行编辑输入相关内容点击文本框即可进行编辑输入相关内容点击文本框即可进行编辑输入相关内容</a:t>
            </a:r>
          </a:p>
        </p:txBody>
      </p:sp>
      <p:sp>
        <p:nvSpPr>
          <p:cNvPr id="29" name="文本框 28">
            <a:extLst>
              <a:ext uri="{FF2B5EF4-FFF2-40B4-BE49-F238E27FC236}">
                <a16:creationId xmlns:a16="http://schemas.microsoft.com/office/drawing/2014/main" id="{143DB6FF-DFFF-4453-A669-D4B4214E38B1}"/>
              </a:ext>
            </a:extLst>
          </p:cNvPr>
          <p:cNvSpPr txBox="1"/>
          <p:nvPr/>
        </p:nvSpPr>
        <p:spPr>
          <a:xfrm>
            <a:off x="5285419" y="1935366"/>
            <a:ext cx="1154273"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35" name="文本框 34">
            <a:extLst>
              <a:ext uri="{FF2B5EF4-FFF2-40B4-BE49-F238E27FC236}">
                <a16:creationId xmlns:a16="http://schemas.microsoft.com/office/drawing/2014/main" id="{215D6071-5753-46E6-84D9-289B83535169}"/>
              </a:ext>
            </a:extLst>
          </p:cNvPr>
          <p:cNvSpPr txBox="1"/>
          <p:nvPr/>
        </p:nvSpPr>
        <p:spPr>
          <a:xfrm>
            <a:off x="5285418" y="3382622"/>
            <a:ext cx="4608759" cy="532903"/>
          </a:xfrm>
          <a:prstGeom prst="rect">
            <a:avLst/>
          </a:prstGeom>
          <a:noFill/>
        </p:spPr>
        <p:txBody>
          <a:bodyPr wrap="square" rtlCol="0">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点击文本框即可进行编辑输入相关内容点击文本框即可进行编辑输入相关内容点击文本框即可进行编辑输入相关内容</a:t>
            </a:r>
          </a:p>
        </p:txBody>
      </p:sp>
      <p:sp>
        <p:nvSpPr>
          <p:cNvPr id="36" name="文本框 35">
            <a:extLst>
              <a:ext uri="{FF2B5EF4-FFF2-40B4-BE49-F238E27FC236}">
                <a16:creationId xmlns:a16="http://schemas.microsoft.com/office/drawing/2014/main" id="{B431EDF4-4839-4913-A4A3-DF49048ED63D}"/>
              </a:ext>
            </a:extLst>
          </p:cNvPr>
          <p:cNvSpPr txBox="1"/>
          <p:nvPr/>
        </p:nvSpPr>
        <p:spPr>
          <a:xfrm>
            <a:off x="5285419" y="3076390"/>
            <a:ext cx="1154273"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37" name="文本框 36">
            <a:extLst>
              <a:ext uri="{FF2B5EF4-FFF2-40B4-BE49-F238E27FC236}">
                <a16:creationId xmlns:a16="http://schemas.microsoft.com/office/drawing/2014/main" id="{233A6790-EA7B-4F40-82B5-0825464562EE}"/>
              </a:ext>
            </a:extLst>
          </p:cNvPr>
          <p:cNvSpPr txBox="1"/>
          <p:nvPr/>
        </p:nvSpPr>
        <p:spPr>
          <a:xfrm>
            <a:off x="5285418" y="4456783"/>
            <a:ext cx="4608759" cy="532903"/>
          </a:xfrm>
          <a:prstGeom prst="rect">
            <a:avLst/>
          </a:prstGeom>
          <a:noFill/>
        </p:spPr>
        <p:txBody>
          <a:bodyPr wrap="square" rtlCol="0">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点击文本框即可进行编辑输入相关内容点击文本框即可进行编辑输入相关内容点击文本框即可进行编辑输入相关内容</a:t>
            </a:r>
          </a:p>
        </p:txBody>
      </p:sp>
      <p:sp>
        <p:nvSpPr>
          <p:cNvPr id="38" name="文本框 37">
            <a:extLst>
              <a:ext uri="{FF2B5EF4-FFF2-40B4-BE49-F238E27FC236}">
                <a16:creationId xmlns:a16="http://schemas.microsoft.com/office/drawing/2014/main" id="{E395DE58-0805-42F1-965A-3EF49B587B07}"/>
              </a:ext>
            </a:extLst>
          </p:cNvPr>
          <p:cNvSpPr txBox="1"/>
          <p:nvPr/>
        </p:nvSpPr>
        <p:spPr>
          <a:xfrm>
            <a:off x="5285419" y="4150551"/>
            <a:ext cx="1154273"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39" name="文本框 38">
            <a:extLst>
              <a:ext uri="{FF2B5EF4-FFF2-40B4-BE49-F238E27FC236}">
                <a16:creationId xmlns:a16="http://schemas.microsoft.com/office/drawing/2014/main" id="{12ECACE8-5A55-4FF4-B163-37EE99EAF8EA}"/>
              </a:ext>
            </a:extLst>
          </p:cNvPr>
          <p:cNvSpPr txBox="1"/>
          <p:nvPr/>
        </p:nvSpPr>
        <p:spPr>
          <a:xfrm>
            <a:off x="5285418" y="5527711"/>
            <a:ext cx="4608759" cy="532903"/>
          </a:xfrm>
          <a:prstGeom prst="rect">
            <a:avLst/>
          </a:prstGeom>
          <a:noFill/>
        </p:spPr>
        <p:txBody>
          <a:bodyPr wrap="square" rtlCol="0">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点击文本框即可进行编辑输入相关内容点击文本框即可进行编辑输入相关内容点击文本框即可进行编辑输入相关内容</a:t>
            </a:r>
          </a:p>
        </p:txBody>
      </p:sp>
      <p:sp>
        <p:nvSpPr>
          <p:cNvPr id="40" name="文本框 39">
            <a:extLst>
              <a:ext uri="{FF2B5EF4-FFF2-40B4-BE49-F238E27FC236}">
                <a16:creationId xmlns:a16="http://schemas.microsoft.com/office/drawing/2014/main" id="{51BD4D8B-0EED-45DC-ACF6-FDB7A549EBED}"/>
              </a:ext>
            </a:extLst>
          </p:cNvPr>
          <p:cNvSpPr txBox="1"/>
          <p:nvPr/>
        </p:nvSpPr>
        <p:spPr>
          <a:xfrm>
            <a:off x="5285419" y="5221479"/>
            <a:ext cx="1154273" cy="338554"/>
          </a:xfrm>
          <a:prstGeom prst="rect">
            <a:avLst/>
          </a:prstGeom>
          <a:noFill/>
        </p:spPr>
        <p:txBody>
          <a:bodyPr wrap="square" rtlCol="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Tree>
    <p:extLst>
      <p:ext uri="{BB962C8B-B14F-4D97-AF65-F5344CB8AC3E}">
        <p14:creationId xmlns:p14="http://schemas.microsoft.com/office/powerpoint/2010/main" val="2989903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1E1DB73-CBFC-4DBC-AA55-FE83CF90FE65}"/>
              </a:ext>
            </a:extLst>
          </p:cNvPr>
          <p:cNvSpPr/>
          <p:nvPr/>
        </p:nvSpPr>
        <p:spPr>
          <a:xfrm>
            <a:off x="0" y="0"/>
            <a:ext cx="12192000" cy="792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9282F1BD-BB0B-47FC-AA42-8C65F26E4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1092" y="123040"/>
            <a:ext cx="2943828" cy="888849"/>
          </a:xfrm>
          <a:prstGeom prst="rect">
            <a:avLst/>
          </a:prstGeom>
        </p:spPr>
      </p:pic>
      <p:pic>
        <p:nvPicPr>
          <p:cNvPr id="22" name="图片 21">
            <a:extLst>
              <a:ext uri="{FF2B5EF4-FFF2-40B4-BE49-F238E27FC236}">
                <a16:creationId xmlns:a16="http://schemas.microsoft.com/office/drawing/2014/main" id="{BEC748E2-B3FB-4D97-8584-9DB079CC7F3E}"/>
              </a:ext>
            </a:extLst>
          </p:cNvPr>
          <p:cNvPicPr>
            <a:picLocks noChangeAspect="1"/>
          </p:cNvPicPr>
          <p:nvPr/>
        </p:nvPicPr>
        <p:blipFill>
          <a:blip r:embed="rId3">
            <a:extLst>
              <a:ext uri="{28A0092B-C50C-407E-A947-70E740481C1C}">
                <a14:useLocalDpi xmlns:a14="http://schemas.microsoft.com/office/drawing/2010/main" val="0"/>
              </a:ext>
            </a:extLst>
          </a:blip>
          <a:srcRect l="49900" t="66263" r="35034" b="8309"/>
          <a:stretch>
            <a:fillRect/>
          </a:stretch>
        </p:blipFill>
        <p:spPr>
          <a:xfrm>
            <a:off x="-827127" y="-253660"/>
            <a:ext cx="3200400" cy="1389888"/>
          </a:xfrm>
          <a:custGeom>
            <a:avLst/>
            <a:gdLst>
              <a:gd name="connsiteX0" fmla="*/ 2292096 w 3200400"/>
              <a:gd name="connsiteY0" fmla="*/ 0 h 1389888"/>
              <a:gd name="connsiteX1" fmla="*/ 2651760 w 3200400"/>
              <a:gd name="connsiteY1" fmla="*/ 54864 h 1389888"/>
              <a:gd name="connsiteX2" fmla="*/ 3029712 w 3200400"/>
              <a:gd name="connsiteY2" fmla="*/ 237744 h 1389888"/>
              <a:gd name="connsiteX3" fmla="*/ 3188208 w 3200400"/>
              <a:gd name="connsiteY3" fmla="*/ 408432 h 1389888"/>
              <a:gd name="connsiteX4" fmla="*/ 3200400 w 3200400"/>
              <a:gd name="connsiteY4" fmla="*/ 585216 h 1389888"/>
              <a:gd name="connsiteX5" fmla="*/ 3182112 w 3200400"/>
              <a:gd name="connsiteY5" fmla="*/ 658368 h 1389888"/>
              <a:gd name="connsiteX6" fmla="*/ 3157728 w 3200400"/>
              <a:gd name="connsiteY6" fmla="*/ 682752 h 1389888"/>
              <a:gd name="connsiteX7" fmla="*/ 3115056 w 3200400"/>
              <a:gd name="connsiteY7" fmla="*/ 694944 h 1389888"/>
              <a:gd name="connsiteX8" fmla="*/ 3090672 w 3200400"/>
              <a:gd name="connsiteY8" fmla="*/ 707136 h 1389888"/>
              <a:gd name="connsiteX9" fmla="*/ 3072384 w 3200400"/>
              <a:gd name="connsiteY9" fmla="*/ 713232 h 1389888"/>
              <a:gd name="connsiteX10" fmla="*/ 2919984 w 3200400"/>
              <a:gd name="connsiteY10" fmla="*/ 737616 h 1389888"/>
              <a:gd name="connsiteX11" fmla="*/ 2767584 w 3200400"/>
              <a:gd name="connsiteY11" fmla="*/ 780288 h 1389888"/>
              <a:gd name="connsiteX12" fmla="*/ 2731008 w 3200400"/>
              <a:gd name="connsiteY12" fmla="*/ 829056 h 1389888"/>
              <a:gd name="connsiteX13" fmla="*/ 2706624 w 3200400"/>
              <a:gd name="connsiteY13" fmla="*/ 853440 h 1389888"/>
              <a:gd name="connsiteX14" fmla="*/ 2688336 w 3200400"/>
              <a:gd name="connsiteY14" fmla="*/ 902208 h 1389888"/>
              <a:gd name="connsiteX15" fmla="*/ 2657856 w 3200400"/>
              <a:gd name="connsiteY15" fmla="*/ 950976 h 1389888"/>
              <a:gd name="connsiteX16" fmla="*/ 2645664 w 3200400"/>
              <a:gd name="connsiteY16" fmla="*/ 969264 h 1389888"/>
              <a:gd name="connsiteX17" fmla="*/ 2615184 w 3200400"/>
              <a:gd name="connsiteY17" fmla="*/ 1018032 h 1389888"/>
              <a:gd name="connsiteX18" fmla="*/ 2596896 w 3200400"/>
              <a:gd name="connsiteY18" fmla="*/ 1036320 h 1389888"/>
              <a:gd name="connsiteX19" fmla="*/ 2560320 w 3200400"/>
              <a:gd name="connsiteY19" fmla="*/ 1072896 h 1389888"/>
              <a:gd name="connsiteX20" fmla="*/ 2493264 w 3200400"/>
              <a:gd name="connsiteY20" fmla="*/ 1109472 h 1389888"/>
              <a:gd name="connsiteX21" fmla="*/ 2474976 w 3200400"/>
              <a:gd name="connsiteY21" fmla="*/ 1115568 h 1389888"/>
              <a:gd name="connsiteX22" fmla="*/ 2450592 w 3200400"/>
              <a:gd name="connsiteY22" fmla="*/ 1133856 h 1389888"/>
              <a:gd name="connsiteX23" fmla="*/ 2432304 w 3200400"/>
              <a:gd name="connsiteY23" fmla="*/ 1152144 h 1389888"/>
              <a:gd name="connsiteX24" fmla="*/ 2426208 w 3200400"/>
              <a:gd name="connsiteY24" fmla="*/ 1176528 h 1389888"/>
              <a:gd name="connsiteX25" fmla="*/ 2407920 w 3200400"/>
              <a:gd name="connsiteY25" fmla="*/ 1200912 h 1389888"/>
              <a:gd name="connsiteX26" fmla="*/ 2401824 w 3200400"/>
              <a:gd name="connsiteY26" fmla="*/ 1219200 h 1389888"/>
              <a:gd name="connsiteX27" fmla="*/ 2389632 w 3200400"/>
              <a:gd name="connsiteY27" fmla="*/ 1255776 h 1389888"/>
              <a:gd name="connsiteX28" fmla="*/ 2377440 w 3200400"/>
              <a:gd name="connsiteY28" fmla="*/ 1274064 h 1389888"/>
              <a:gd name="connsiteX29" fmla="*/ 2322576 w 3200400"/>
              <a:gd name="connsiteY29" fmla="*/ 1322832 h 1389888"/>
              <a:gd name="connsiteX30" fmla="*/ 2286000 w 3200400"/>
              <a:gd name="connsiteY30" fmla="*/ 1328928 h 1389888"/>
              <a:gd name="connsiteX31" fmla="*/ 2243328 w 3200400"/>
              <a:gd name="connsiteY31" fmla="*/ 1347216 h 1389888"/>
              <a:gd name="connsiteX32" fmla="*/ 2176272 w 3200400"/>
              <a:gd name="connsiteY32" fmla="*/ 1365504 h 1389888"/>
              <a:gd name="connsiteX33" fmla="*/ 2103120 w 3200400"/>
              <a:gd name="connsiteY33" fmla="*/ 1383792 h 1389888"/>
              <a:gd name="connsiteX34" fmla="*/ 1889760 w 3200400"/>
              <a:gd name="connsiteY34" fmla="*/ 1389888 h 1389888"/>
              <a:gd name="connsiteX35" fmla="*/ 1804416 w 3200400"/>
              <a:gd name="connsiteY35" fmla="*/ 1377696 h 1389888"/>
              <a:gd name="connsiteX36" fmla="*/ 1767840 w 3200400"/>
              <a:gd name="connsiteY36" fmla="*/ 1341120 h 1389888"/>
              <a:gd name="connsiteX37" fmla="*/ 1737360 w 3200400"/>
              <a:gd name="connsiteY37" fmla="*/ 1304544 h 1389888"/>
              <a:gd name="connsiteX38" fmla="*/ 1639824 w 3200400"/>
              <a:gd name="connsiteY38" fmla="*/ 1286256 h 1389888"/>
              <a:gd name="connsiteX39" fmla="*/ 1603248 w 3200400"/>
              <a:gd name="connsiteY39" fmla="*/ 1298448 h 1389888"/>
              <a:gd name="connsiteX40" fmla="*/ 1578864 w 3200400"/>
              <a:gd name="connsiteY40" fmla="*/ 1304544 h 1389888"/>
              <a:gd name="connsiteX41" fmla="*/ 1420368 w 3200400"/>
              <a:gd name="connsiteY41" fmla="*/ 1322832 h 1389888"/>
              <a:gd name="connsiteX42" fmla="*/ 1359408 w 3200400"/>
              <a:gd name="connsiteY42" fmla="*/ 1335024 h 1389888"/>
              <a:gd name="connsiteX43" fmla="*/ 1317101 w 3200400"/>
              <a:gd name="connsiteY43" fmla="*/ 1341906 h 1389888"/>
              <a:gd name="connsiteX44" fmla="*/ 1314800 w 3200400"/>
              <a:gd name="connsiteY44" fmla="*/ 1342091 h 1389888"/>
              <a:gd name="connsiteX45" fmla="*/ 1316763 w 3200400"/>
              <a:gd name="connsiteY45" fmla="*/ 1341337 h 1389888"/>
              <a:gd name="connsiteX46" fmla="*/ 1312134 w 3200400"/>
              <a:gd name="connsiteY46" fmla="*/ 1342306 h 1389888"/>
              <a:gd name="connsiteX47" fmla="*/ 1314800 w 3200400"/>
              <a:gd name="connsiteY47" fmla="*/ 1342091 h 1389888"/>
              <a:gd name="connsiteX48" fmla="*/ 1312258 w 3200400"/>
              <a:gd name="connsiteY48" fmla="*/ 1343068 h 1389888"/>
              <a:gd name="connsiteX49" fmla="*/ 1298448 w 3200400"/>
              <a:gd name="connsiteY49" fmla="*/ 1347216 h 1389888"/>
              <a:gd name="connsiteX50" fmla="*/ 1274064 w 3200400"/>
              <a:gd name="connsiteY50" fmla="*/ 1353312 h 1389888"/>
              <a:gd name="connsiteX51" fmla="*/ 1237488 w 3200400"/>
              <a:gd name="connsiteY51" fmla="*/ 1377696 h 1389888"/>
              <a:gd name="connsiteX52" fmla="*/ 1121664 w 3200400"/>
              <a:gd name="connsiteY52" fmla="*/ 1383792 h 1389888"/>
              <a:gd name="connsiteX53" fmla="*/ 1066800 w 3200400"/>
              <a:gd name="connsiteY53" fmla="*/ 1377696 h 1389888"/>
              <a:gd name="connsiteX54" fmla="*/ 1048512 w 3200400"/>
              <a:gd name="connsiteY54" fmla="*/ 1371600 h 1389888"/>
              <a:gd name="connsiteX55" fmla="*/ 1024128 w 3200400"/>
              <a:gd name="connsiteY55" fmla="*/ 1365504 h 1389888"/>
              <a:gd name="connsiteX56" fmla="*/ 1005840 w 3200400"/>
              <a:gd name="connsiteY56" fmla="*/ 1359408 h 1389888"/>
              <a:gd name="connsiteX57" fmla="*/ 963168 w 3200400"/>
              <a:gd name="connsiteY57" fmla="*/ 1341120 h 1389888"/>
              <a:gd name="connsiteX58" fmla="*/ 932688 w 3200400"/>
              <a:gd name="connsiteY58" fmla="*/ 1335024 h 1389888"/>
              <a:gd name="connsiteX59" fmla="*/ 890016 w 3200400"/>
              <a:gd name="connsiteY59" fmla="*/ 1328928 h 1389888"/>
              <a:gd name="connsiteX60" fmla="*/ 871728 w 3200400"/>
              <a:gd name="connsiteY60" fmla="*/ 1322832 h 1389888"/>
              <a:gd name="connsiteX61" fmla="*/ 780288 w 3200400"/>
              <a:gd name="connsiteY61" fmla="*/ 1310640 h 1389888"/>
              <a:gd name="connsiteX62" fmla="*/ 743712 w 3200400"/>
              <a:gd name="connsiteY62" fmla="*/ 1304544 h 1389888"/>
              <a:gd name="connsiteX63" fmla="*/ 670560 w 3200400"/>
              <a:gd name="connsiteY63" fmla="*/ 1292352 h 1389888"/>
              <a:gd name="connsiteX64" fmla="*/ 621792 w 3200400"/>
              <a:gd name="connsiteY64" fmla="*/ 1286256 h 1389888"/>
              <a:gd name="connsiteX65" fmla="*/ 579120 w 3200400"/>
              <a:gd name="connsiteY65" fmla="*/ 1274064 h 1389888"/>
              <a:gd name="connsiteX66" fmla="*/ 554736 w 3200400"/>
              <a:gd name="connsiteY66" fmla="*/ 1261872 h 1389888"/>
              <a:gd name="connsiteX67" fmla="*/ 536448 w 3200400"/>
              <a:gd name="connsiteY67" fmla="*/ 1255776 h 1389888"/>
              <a:gd name="connsiteX68" fmla="*/ 524256 w 3200400"/>
              <a:gd name="connsiteY68" fmla="*/ 1237488 h 1389888"/>
              <a:gd name="connsiteX69" fmla="*/ 487680 w 3200400"/>
              <a:gd name="connsiteY69" fmla="*/ 1219200 h 1389888"/>
              <a:gd name="connsiteX70" fmla="*/ 469392 w 3200400"/>
              <a:gd name="connsiteY70" fmla="*/ 1207008 h 1389888"/>
              <a:gd name="connsiteX71" fmla="*/ 451104 w 3200400"/>
              <a:gd name="connsiteY71" fmla="*/ 1200912 h 1389888"/>
              <a:gd name="connsiteX72" fmla="*/ 432816 w 3200400"/>
              <a:gd name="connsiteY72" fmla="*/ 1182624 h 1389888"/>
              <a:gd name="connsiteX73" fmla="*/ 365760 w 3200400"/>
              <a:gd name="connsiteY73" fmla="*/ 1164336 h 1389888"/>
              <a:gd name="connsiteX74" fmla="*/ 335280 w 3200400"/>
              <a:gd name="connsiteY74" fmla="*/ 1158240 h 1389888"/>
              <a:gd name="connsiteX75" fmla="*/ 280416 w 3200400"/>
              <a:gd name="connsiteY75" fmla="*/ 1139952 h 1389888"/>
              <a:gd name="connsiteX76" fmla="*/ 231648 w 3200400"/>
              <a:gd name="connsiteY76" fmla="*/ 1127760 h 1389888"/>
              <a:gd name="connsiteX77" fmla="*/ 213360 w 3200400"/>
              <a:gd name="connsiteY77" fmla="*/ 1121664 h 1389888"/>
              <a:gd name="connsiteX78" fmla="*/ 188976 w 3200400"/>
              <a:gd name="connsiteY78" fmla="*/ 1115568 h 1389888"/>
              <a:gd name="connsiteX79" fmla="*/ 170688 w 3200400"/>
              <a:gd name="connsiteY79" fmla="*/ 1109472 h 1389888"/>
              <a:gd name="connsiteX80" fmla="*/ 152400 w 3200400"/>
              <a:gd name="connsiteY80" fmla="*/ 1103376 h 1389888"/>
              <a:gd name="connsiteX81" fmla="*/ 115824 w 3200400"/>
              <a:gd name="connsiteY81" fmla="*/ 1091184 h 1389888"/>
              <a:gd name="connsiteX82" fmla="*/ 97536 w 3200400"/>
              <a:gd name="connsiteY82" fmla="*/ 1072896 h 1389888"/>
              <a:gd name="connsiteX83" fmla="*/ 79248 w 3200400"/>
              <a:gd name="connsiteY83" fmla="*/ 1060704 h 1389888"/>
              <a:gd name="connsiteX84" fmla="*/ 67056 w 3200400"/>
              <a:gd name="connsiteY84" fmla="*/ 1036320 h 1389888"/>
              <a:gd name="connsiteX85" fmla="*/ 54864 w 3200400"/>
              <a:gd name="connsiteY85" fmla="*/ 1018032 h 1389888"/>
              <a:gd name="connsiteX86" fmla="*/ 6096 w 3200400"/>
              <a:gd name="connsiteY86" fmla="*/ 938784 h 1389888"/>
              <a:gd name="connsiteX87" fmla="*/ 0 w 3200400"/>
              <a:gd name="connsiteY87" fmla="*/ 847344 h 1389888"/>
              <a:gd name="connsiteX88" fmla="*/ 16151 w 3200400"/>
              <a:gd name="connsiteY88" fmla="*/ 830994 h 1389888"/>
              <a:gd name="connsiteX89" fmla="*/ 20217 w 3200400"/>
              <a:gd name="connsiteY89" fmla="*/ 826699 h 1389888"/>
              <a:gd name="connsiteX90" fmla="*/ 16734 w 3200400"/>
              <a:gd name="connsiteY90" fmla="*/ 833453 h 1389888"/>
              <a:gd name="connsiteX91" fmla="*/ 36576 w 3200400"/>
              <a:gd name="connsiteY91" fmla="*/ 822960 h 1389888"/>
              <a:gd name="connsiteX92" fmla="*/ 54864 w 3200400"/>
              <a:gd name="connsiteY92" fmla="*/ 804672 h 1389888"/>
              <a:gd name="connsiteX93" fmla="*/ 91440 w 3200400"/>
              <a:gd name="connsiteY93" fmla="*/ 792480 h 1389888"/>
              <a:gd name="connsiteX94" fmla="*/ 128016 w 3200400"/>
              <a:gd name="connsiteY94" fmla="*/ 755904 h 1389888"/>
              <a:gd name="connsiteX95" fmla="*/ 146304 w 3200400"/>
              <a:gd name="connsiteY95" fmla="*/ 743712 h 1389888"/>
              <a:gd name="connsiteX96" fmla="*/ 164592 w 3200400"/>
              <a:gd name="connsiteY96" fmla="*/ 725424 h 1389888"/>
              <a:gd name="connsiteX97" fmla="*/ 219456 w 3200400"/>
              <a:gd name="connsiteY97" fmla="*/ 694944 h 1389888"/>
              <a:gd name="connsiteX98" fmla="*/ 286512 w 3200400"/>
              <a:gd name="connsiteY98" fmla="*/ 670560 h 1389888"/>
              <a:gd name="connsiteX99" fmla="*/ 310896 w 3200400"/>
              <a:gd name="connsiteY99" fmla="*/ 658368 h 1389888"/>
              <a:gd name="connsiteX100" fmla="*/ 365760 w 3200400"/>
              <a:gd name="connsiteY100" fmla="*/ 646176 h 1389888"/>
              <a:gd name="connsiteX101" fmla="*/ 384048 w 3200400"/>
              <a:gd name="connsiteY101" fmla="*/ 640080 h 1389888"/>
              <a:gd name="connsiteX102" fmla="*/ 414528 w 3200400"/>
              <a:gd name="connsiteY102" fmla="*/ 633984 h 1389888"/>
              <a:gd name="connsiteX103" fmla="*/ 438912 w 3200400"/>
              <a:gd name="connsiteY103" fmla="*/ 621792 h 1389888"/>
              <a:gd name="connsiteX104" fmla="*/ 457200 w 3200400"/>
              <a:gd name="connsiteY104" fmla="*/ 615696 h 1389888"/>
              <a:gd name="connsiteX105" fmla="*/ 487680 w 3200400"/>
              <a:gd name="connsiteY105" fmla="*/ 579120 h 1389888"/>
              <a:gd name="connsiteX106" fmla="*/ 505968 w 3200400"/>
              <a:gd name="connsiteY106" fmla="*/ 554736 h 1389888"/>
              <a:gd name="connsiteX107" fmla="*/ 512064 w 3200400"/>
              <a:gd name="connsiteY107" fmla="*/ 524256 h 1389888"/>
              <a:gd name="connsiteX108" fmla="*/ 530352 w 3200400"/>
              <a:gd name="connsiteY108" fmla="*/ 487680 h 1389888"/>
              <a:gd name="connsiteX109" fmla="*/ 560832 w 3200400"/>
              <a:gd name="connsiteY109" fmla="*/ 420624 h 1389888"/>
              <a:gd name="connsiteX110" fmla="*/ 585216 w 3200400"/>
              <a:gd name="connsiteY110" fmla="*/ 371856 h 1389888"/>
              <a:gd name="connsiteX111" fmla="*/ 591312 w 3200400"/>
              <a:gd name="connsiteY111" fmla="*/ 347472 h 1389888"/>
              <a:gd name="connsiteX112" fmla="*/ 603504 w 3200400"/>
              <a:gd name="connsiteY112" fmla="*/ 323088 h 1389888"/>
              <a:gd name="connsiteX113" fmla="*/ 615696 w 3200400"/>
              <a:gd name="connsiteY113" fmla="*/ 292608 h 1389888"/>
              <a:gd name="connsiteX114" fmla="*/ 633984 w 3200400"/>
              <a:gd name="connsiteY114" fmla="*/ 280416 h 1389888"/>
              <a:gd name="connsiteX115" fmla="*/ 652272 w 3200400"/>
              <a:gd name="connsiteY115" fmla="*/ 249936 h 1389888"/>
              <a:gd name="connsiteX116" fmla="*/ 694944 w 3200400"/>
              <a:gd name="connsiteY116" fmla="*/ 207264 h 1389888"/>
              <a:gd name="connsiteX117" fmla="*/ 743712 w 3200400"/>
              <a:gd name="connsiteY117" fmla="*/ 170688 h 1389888"/>
              <a:gd name="connsiteX118" fmla="*/ 780288 w 3200400"/>
              <a:gd name="connsiteY118" fmla="*/ 146304 h 1389888"/>
              <a:gd name="connsiteX119" fmla="*/ 822960 w 3200400"/>
              <a:gd name="connsiteY119" fmla="*/ 134112 h 1389888"/>
              <a:gd name="connsiteX120" fmla="*/ 914400 w 3200400"/>
              <a:gd name="connsiteY120" fmla="*/ 121920 h 1389888"/>
              <a:gd name="connsiteX121" fmla="*/ 987552 w 3200400"/>
              <a:gd name="connsiteY121" fmla="*/ 109728 h 1389888"/>
              <a:gd name="connsiteX122" fmla="*/ 1365504 w 3200400"/>
              <a:gd name="connsiteY122" fmla="*/ 109728 h 1389888"/>
              <a:gd name="connsiteX123" fmla="*/ 1353312 w 3200400"/>
              <a:gd name="connsiteY123" fmla="*/ 91440 h 1389888"/>
              <a:gd name="connsiteX124" fmla="*/ 1420368 w 3200400"/>
              <a:gd name="connsiteY124" fmla="*/ 30480 h 1389888"/>
              <a:gd name="connsiteX125" fmla="*/ 1444752 w 3200400"/>
              <a:gd name="connsiteY125" fmla="*/ 24384 h 1389888"/>
              <a:gd name="connsiteX126" fmla="*/ 1499616 w 3200400"/>
              <a:gd name="connsiteY126" fmla="*/ 6096 h 1389888"/>
              <a:gd name="connsiteX127" fmla="*/ 2292096 w 3200400"/>
              <a:gd name="connsiteY127" fmla="*/ 0 h 138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200400" h="1389888">
                <a:moveTo>
                  <a:pt x="2292096" y="0"/>
                </a:moveTo>
                <a:cubicBezTo>
                  <a:pt x="2356158" y="8542"/>
                  <a:pt x="2587533" y="37023"/>
                  <a:pt x="2651760" y="54864"/>
                </a:cubicBezTo>
                <a:cubicBezTo>
                  <a:pt x="2757002" y="84098"/>
                  <a:pt x="2953644" y="188946"/>
                  <a:pt x="3029712" y="237744"/>
                </a:cubicBezTo>
                <a:cubicBezTo>
                  <a:pt x="3064792" y="260248"/>
                  <a:pt x="3173971" y="357416"/>
                  <a:pt x="3188208" y="408432"/>
                </a:cubicBezTo>
                <a:cubicBezTo>
                  <a:pt x="3204085" y="465326"/>
                  <a:pt x="3196336" y="526288"/>
                  <a:pt x="3200400" y="585216"/>
                </a:cubicBezTo>
                <a:cubicBezTo>
                  <a:pt x="3196956" y="605881"/>
                  <a:pt x="3193259" y="639790"/>
                  <a:pt x="3182112" y="658368"/>
                </a:cubicBezTo>
                <a:cubicBezTo>
                  <a:pt x="3176198" y="668225"/>
                  <a:pt x="3165856" y="674624"/>
                  <a:pt x="3157728" y="682752"/>
                </a:cubicBezTo>
                <a:cubicBezTo>
                  <a:pt x="3143504" y="686816"/>
                  <a:pt x="3128959" y="689889"/>
                  <a:pt x="3115056" y="694944"/>
                </a:cubicBezTo>
                <a:cubicBezTo>
                  <a:pt x="3106516" y="698050"/>
                  <a:pt x="3099025" y="703556"/>
                  <a:pt x="3090672" y="707136"/>
                </a:cubicBezTo>
                <a:cubicBezTo>
                  <a:pt x="3084766" y="709667"/>
                  <a:pt x="3078480" y="711200"/>
                  <a:pt x="3072384" y="713232"/>
                </a:cubicBezTo>
                <a:lnTo>
                  <a:pt x="2919984" y="737616"/>
                </a:lnTo>
                <a:cubicBezTo>
                  <a:pt x="2857997" y="747947"/>
                  <a:pt x="2828065" y="751826"/>
                  <a:pt x="2767584" y="780288"/>
                </a:cubicBezTo>
                <a:cubicBezTo>
                  <a:pt x="2750510" y="788323"/>
                  <a:pt x="2740548" y="816790"/>
                  <a:pt x="2731008" y="829056"/>
                </a:cubicBezTo>
                <a:cubicBezTo>
                  <a:pt x="2723951" y="838129"/>
                  <a:pt x="2713000" y="843876"/>
                  <a:pt x="2706624" y="853440"/>
                </a:cubicBezTo>
                <a:cubicBezTo>
                  <a:pt x="2701765" y="860729"/>
                  <a:pt x="2692185" y="890660"/>
                  <a:pt x="2688336" y="902208"/>
                </a:cubicBezTo>
                <a:cubicBezTo>
                  <a:pt x="2653369" y="948831"/>
                  <a:pt x="2684633" y="904116"/>
                  <a:pt x="2657856" y="950976"/>
                </a:cubicBezTo>
                <a:cubicBezTo>
                  <a:pt x="2654221" y="957337"/>
                  <a:pt x="2649547" y="963051"/>
                  <a:pt x="2645664" y="969264"/>
                </a:cubicBezTo>
                <a:cubicBezTo>
                  <a:pt x="2608902" y="1028084"/>
                  <a:pt x="2643041" y="976246"/>
                  <a:pt x="2615184" y="1018032"/>
                </a:cubicBezTo>
                <a:cubicBezTo>
                  <a:pt x="2610402" y="1025205"/>
                  <a:pt x="2602992" y="1030224"/>
                  <a:pt x="2596896" y="1036320"/>
                </a:cubicBezTo>
                <a:cubicBezTo>
                  <a:pt x="2584704" y="1048512"/>
                  <a:pt x="2573207" y="1061441"/>
                  <a:pt x="2560320" y="1072896"/>
                </a:cubicBezTo>
                <a:cubicBezTo>
                  <a:pt x="2546337" y="1085325"/>
                  <a:pt x="2500391" y="1106232"/>
                  <a:pt x="2493264" y="1109472"/>
                </a:cubicBezTo>
                <a:cubicBezTo>
                  <a:pt x="2487414" y="1112131"/>
                  <a:pt x="2480555" y="1112380"/>
                  <a:pt x="2474976" y="1115568"/>
                </a:cubicBezTo>
                <a:cubicBezTo>
                  <a:pt x="2466155" y="1120609"/>
                  <a:pt x="2458306" y="1127244"/>
                  <a:pt x="2450592" y="1133856"/>
                </a:cubicBezTo>
                <a:cubicBezTo>
                  <a:pt x="2444046" y="1139467"/>
                  <a:pt x="2436581" y="1144659"/>
                  <a:pt x="2432304" y="1152144"/>
                </a:cubicBezTo>
                <a:cubicBezTo>
                  <a:pt x="2428147" y="1159418"/>
                  <a:pt x="2428240" y="1168400"/>
                  <a:pt x="2426208" y="1176528"/>
                </a:cubicBezTo>
                <a:lnTo>
                  <a:pt x="2407920" y="1200912"/>
                </a:lnTo>
                <a:cubicBezTo>
                  <a:pt x="2404065" y="1206053"/>
                  <a:pt x="2403856" y="1213104"/>
                  <a:pt x="2401824" y="1219200"/>
                </a:cubicBezTo>
                <a:cubicBezTo>
                  <a:pt x="2397760" y="1231392"/>
                  <a:pt x="2394851" y="1244032"/>
                  <a:pt x="2389632" y="1255776"/>
                </a:cubicBezTo>
                <a:cubicBezTo>
                  <a:pt x="2386656" y="1262471"/>
                  <a:pt x="2381504" y="1267968"/>
                  <a:pt x="2377440" y="1274064"/>
                </a:cubicBezTo>
                <a:cubicBezTo>
                  <a:pt x="2360737" y="1299118"/>
                  <a:pt x="2344564" y="1308173"/>
                  <a:pt x="2322576" y="1322832"/>
                </a:cubicBezTo>
                <a:cubicBezTo>
                  <a:pt x="2310384" y="1324864"/>
                  <a:pt x="2298066" y="1326247"/>
                  <a:pt x="2286000" y="1328928"/>
                </a:cubicBezTo>
                <a:cubicBezTo>
                  <a:pt x="2269855" y="1332516"/>
                  <a:pt x="2258237" y="1339761"/>
                  <a:pt x="2243328" y="1347216"/>
                </a:cubicBezTo>
                <a:cubicBezTo>
                  <a:pt x="2222703" y="1357528"/>
                  <a:pt x="2198569" y="1361045"/>
                  <a:pt x="2176272" y="1365504"/>
                </a:cubicBezTo>
                <a:cubicBezTo>
                  <a:pt x="2125303" y="1375698"/>
                  <a:pt x="2154937" y="1381264"/>
                  <a:pt x="2103120" y="1383792"/>
                </a:cubicBezTo>
                <a:cubicBezTo>
                  <a:pt x="2032055" y="1387259"/>
                  <a:pt x="1960880" y="1387856"/>
                  <a:pt x="1889760" y="1389888"/>
                </a:cubicBezTo>
                <a:cubicBezTo>
                  <a:pt x="1837024" y="1381099"/>
                  <a:pt x="1865449" y="1385325"/>
                  <a:pt x="1804416" y="1377696"/>
                </a:cubicBezTo>
                <a:cubicBezTo>
                  <a:pt x="1787307" y="1375557"/>
                  <a:pt x="1779295" y="1354007"/>
                  <a:pt x="1767840" y="1341120"/>
                </a:cubicBezTo>
                <a:cubicBezTo>
                  <a:pt x="1740439" y="1310294"/>
                  <a:pt x="1773098" y="1334326"/>
                  <a:pt x="1737360" y="1304544"/>
                </a:cubicBezTo>
                <a:cubicBezTo>
                  <a:pt x="1705914" y="1278339"/>
                  <a:pt x="1694240" y="1290442"/>
                  <a:pt x="1639824" y="1286256"/>
                </a:cubicBezTo>
                <a:cubicBezTo>
                  <a:pt x="1639824" y="1286256"/>
                  <a:pt x="1615558" y="1294755"/>
                  <a:pt x="1603248" y="1298448"/>
                </a:cubicBezTo>
                <a:cubicBezTo>
                  <a:pt x="1595223" y="1300855"/>
                  <a:pt x="1587079" y="1302901"/>
                  <a:pt x="1578864" y="1304544"/>
                </a:cubicBezTo>
                <a:cubicBezTo>
                  <a:pt x="1527622" y="1314792"/>
                  <a:pt x="1469925" y="1317876"/>
                  <a:pt x="1420368" y="1322832"/>
                </a:cubicBezTo>
                <a:cubicBezTo>
                  <a:pt x="1399748" y="1324894"/>
                  <a:pt x="1379815" y="1331423"/>
                  <a:pt x="1359408" y="1335024"/>
                </a:cubicBezTo>
                <a:cubicBezTo>
                  <a:pt x="1335600" y="1339226"/>
                  <a:pt x="1323172" y="1341149"/>
                  <a:pt x="1317101" y="1341906"/>
                </a:cubicBezTo>
                <a:lnTo>
                  <a:pt x="1314800" y="1342091"/>
                </a:lnTo>
                <a:lnTo>
                  <a:pt x="1316763" y="1341337"/>
                </a:lnTo>
                <a:cubicBezTo>
                  <a:pt x="1317873" y="1340535"/>
                  <a:pt x="1310678" y="1342108"/>
                  <a:pt x="1312134" y="1342306"/>
                </a:cubicBezTo>
                <a:lnTo>
                  <a:pt x="1314800" y="1342091"/>
                </a:lnTo>
                <a:lnTo>
                  <a:pt x="1312258" y="1343068"/>
                </a:lnTo>
                <a:cubicBezTo>
                  <a:pt x="1309414" y="1344002"/>
                  <a:pt x="1305021" y="1345338"/>
                  <a:pt x="1298448" y="1347216"/>
                </a:cubicBezTo>
                <a:cubicBezTo>
                  <a:pt x="1290392" y="1349518"/>
                  <a:pt x="1281338" y="1349155"/>
                  <a:pt x="1274064" y="1353312"/>
                </a:cubicBezTo>
                <a:cubicBezTo>
                  <a:pt x="1248783" y="1367758"/>
                  <a:pt x="1265780" y="1375124"/>
                  <a:pt x="1237488" y="1377696"/>
                </a:cubicBezTo>
                <a:cubicBezTo>
                  <a:pt x="1198985" y="1381196"/>
                  <a:pt x="1160272" y="1381760"/>
                  <a:pt x="1121664" y="1383792"/>
                </a:cubicBezTo>
                <a:cubicBezTo>
                  <a:pt x="1103376" y="1381760"/>
                  <a:pt x="1084950" y="1380721"/>
                  <a:pt x="1066800" y="1377696"/>
                </a:cubicBezTo>
                <a:cubicBezTo>
                  <a:pt x="1060462" y="1376640"/>
                  <a:pt x="1054691" y="1373365"/>
                  <a:pt x="1048512" y="1371600"/>
                </a:cubicBezTo>
                <a:cubicBezTo>
                  <a:pt x="1040456" y="1369298"/>
                  <a:pt x="1032184" y="1367806"/>
                  <a:pt x="1024128" y="1365504"/>
                </a:cubicBezTo>
                <a:cubicBezTo>
                  <a:pt x="1017949" y="1363739"/>
                  <a:pt x="1012019" y="1361173"/>
                  <a:pt x="1005840" y="1359408"/>
                </a:cubicBezTo>
                <a:cubicBezTo>
                  <a:pt x="971396" y="1349567"/>
                  <a:pt x="991009" y="1359681"/>
                  <a:pt x="963168" y="1341120"/>
                </a:cubicBezTo>
                <a:cubicBezTo>
                  <a:pt x="953008" y="1339088"/>
                  <a:pt x="942908" y="1336727"/>
                  <a:pt x="932688" y="1335024"/>
                </a:cubicBezTo>
                <a:cubicBezTo>
                  <a:pt x="918515" y="1332662"/>
                  <a:pt x="904105" y="1331746"/>
                  <a:pt x="890016" y="1328928"/>
                </a:cubicBezTo>
                <a:cubicBezTo>
                  <a:pt x="883715" y="1327668"/>
                  <a:pt x="878001" y="1324226"/>
                  <a:pt x="871728" y="1322832"/>
                </a:cubicBezTo>
                <a:cubicBezTo>
                  <a:pt x="844365" y="1316751"/>
                  <a:pt x="806701" y="1313575"/>
                  <a:pt x="780288" y="1310640"/>
                </a:cubicBezTo>
                <a:cubicBezTo>
                  <a:pt x="768003" y="1309275"/>
                  <a:pt x="755904" y="1306576"/>
                  <a:pt x="743712" y="1304544"/>
                </a:cubicBezTo>
                <a:cubicBezTo>
                  <a:pt x="719328" y="1300480"/>
                  <a:pt x="695007" y="1296019"/>
                  <a:pt x="670560" y="1292352"/>
                </a:cubicBezTo>
                <a:cubicBezTo>
                  <a:pt x="654359" y="1289922"/>
                  <a:pt x="637952" y="1288949"/>
                  <a:pt x="621792" y="1286256"/>
                </a:cubicBezTo>
                <a:cubicBezTo>
                  <a:pt x="613355" y="1284850"/>
                  <a:pt x="588344" y="1278017"/>
                  <a:pt x="579120" y="1274064"/>
                </a:cubicBezTo>
                <a:cubicBezTo>
                  <a:pt x="570767" y="1270484"/>
                  <a:pt x="563089" y="1265452"/>
                  <a:pt x="554736" y="1261872"/>
                </a:cubicBezTo>
                <a:cubicBezTo>
                  <a:pt x="548830" y="1259341"/>
                  <a:pt x="541466" y="1259790"/>
                  <a:pt x="536448" y="1255776"/>
                </a:cubicBezTo>
                <a:cubicBezTo>
                  <a:pt x="530727" y="1251199"/>
                  <a:pt x="528320" y="1243584"/>
                  <a:pt x="524256" y="1237488"/>
                </a:cubicBezTo>
                <a:cubicBezTo>
                  <a:pt x="471845" y="1202547"/>
                  <a:pt x="538157" y="1244439"/>
                  <a:pt x="487680" y="1219200"/>
                </a:cubicBezTo>
                <a:cubicBezTo>
                  <a:pt x="481127" y="1215923"/>
                  <a:pt x="475945" y="1210285"/>
                  <a:pt x="469392" y="1207008"/>
                </a:cubicBezTo>
                <a:cubicBezTo>
                  <a:pt x="463645" y="1204134"/>
                  <a:pt x="456451" y="1204476"/>
                  <a:pt x="451104" y="1200912"/>
                </a:cubicBezTo>
                <a:cubicBezTo>
                  <a:pt x="443931" y="1196130"/>
                  <a:pt x="438912" y="1188720"/>
                  <a:pt x="432816" y="1182624"/>
                </a:cubicBezTo>
                <a:cubicBezTo>
                  <a:pt x="358556" y="1167772"/>
                  <a:pt x="450837" y="1187539"/>
                  <a:pt x="365760" y="1164336"/>
                </a:cubicBezTo>
                <a:cubicBezTo>
                  <a:pt x="355764" y="1161610"/>
                  <a:pt x="345440" y="1160272"/>
                  <a:pt x="335280" y="1158240"/>
                </a:cubicBezTo>
                <a:cubicBezTo>
                  <a:pt x="316377" y="1154459"/>
                  <a:pt x="298704" y="1146048"/>
                  <a:pt x="280416" y="1139952"/>
                </a:cubicBezTo>
                <a:cubicBezTo>
                  <a:pt x="264520" y="1134653"/>
                  <a:pt x="247814" y="1132169"/>
                  <a:pt x="231648" y="1127760"/>
                </a:cubicBezTo>
                <a:cubicBezTo>
                  <a:pt x="225449" y="1126069"/>
                  <a:pt x="219539" y="1123429"/>
                  <a:pt x="213360" y="1121664"/>
                </a:cubicBezTo>
                <a:cubicBezTo>
                  <a:pt x="205304" y="1119362"/>
                  <a:pt x="197104" y="1117600"/>
                  <a:pt x="188976" y="1115568"/>
                </a:cubicBezTo>
                <a:cubicBezTo>
                  <a:pt x="182742" y="1114010"/>
                  <a:pt x="176784" y="1111504"/>
                  <a:pt x="170688" y="1109472"/>
                </a:cubicBezTo>
                <a:lnTo>
                  <a:pt x="152400" y="1103376"/>
                </a:lnTo>
                <a:cubicBezTo>
                  <a:pt x="140208" y="1099312"/>
                  <a:pt x="127058" y="1097425"/>
                  <a:pt x="115824" y="1091184"/>
                </a:cubicBezTo>
                <a:cubicBezTo>
                  <a:pt x="108288" y="1086997"/>
                  <a:pt x="104159" y="1078415"/>
                  <a:pt x="97536" y="1072896"/>
                </a:cubicBezTo>
                <a:cubicBezTo>
                  <a:pt x="91908" y="1068206"/>
                  <a:pt x="83938" y="1066332"/>
                  <a:pt x="79248" y="1060704"/>
                </a:cubicBezTo>
                <a:cubicBezTo>
                  <a:pt x="73430" y="1053723"/>
                  <a:pt x="71565" y="1044210"/>
                  <a:pt x="67056" y="1036320"/>
                </a:cubicBezTo>
                <a:cubicBezTo>
                  <a:pt x="63421" y="1029959"/>
                  <a:pt x="58928" y="1024128"/>
                  <a:pt x="54864" y="1018032"/>
                </a:cubicBezTo>
                <a:cubicBezTo>
                  <a:pt x="39890" y="995571"/>
                  <a:pt x="10666" y="969249"/>
                  <a:pt x="6096" y="938784"/>
                </a:cubicBezTo>
                <a:cubicBezTo>
                  <a:pt x="1565" y="908574"/>
                  <a:pt x="2032" y="877824"/>
                  <a:pt x="0" y="847344"/>
                </a:cubicBezTo>
                <a:cubicBezTo>
                  <a:pt x="7293" y="840052"/>
                  <a:pt x="12506" y="834753"/>
                  <a:pt x="16151" y="830994"/>
                </a:cubicBezTo>
                <a:lnTo>
                  <a:pt x="20217" y="826699"/>
                </a:lnTo>
                <a:lnTo>
                  <a:pt x="16734" y="833453"/>
                </a:lnTo>
                <a:cubicBezTo>
                  <a:pt x="18086" y="834071"/>
                  <a:pt x="23343" y="831782"/>
                  <a:pt x="36576" y="822960"/>
                </a:cubicBezTo>
                <a:cubicBezTo>
                  <a:pt x="43749" y="818178"/>
                  <a:pt x="48768" y="810768"/>
                  <a:pt x="54864" y="804672"/>
                </a:cubicBezTo>
                <a:lnTo>
                  <a:pt x="91440" y="792480"/>
                </a:lnTo>
                <a:cubicBezTo>
                  <a:pt x="107797" y="787028"/>
                  <a:pt x="115129" y="767359"/>
                  <a:pt x="128016" y="755904"/>
                </a:cubicBezTo>
                <a:cubicBezTo>
                  <a:pt x="133492" y="751037"/>
                  <a:pt x="140676" y="748402"/>
                  <a:pt x="146304" y="743712"/>
                </a:cubicBezTo>
                <a:cubicBezTo>
                  <a:pt x="152927" y="738193"/>
                  <a:pt x="157695" y="730597"/>
                  <a:pt x="164592" y="725424"/>
                </a:cubicBezTo>
                <a:cubicBezTo>
                  <a:pt x="175783" y="717031"/>
                  <a:pt x="205245" y="701260"/>
                  <a:pt x="219456" y="694944"/>
                </a:cubicBezTo>
                <a:cubicBezTo>
                  <a:pt x="279430" y="668289"/>
                  <a:pt x="218930" y="697593"/>
                  <a:pt x="286512" y="670560"/>
                </a:cubicBezTo>
                <a:cubicBezTo>
                  <a:pt x="294949" y="667185"/>
                  <a:pt x="302387" y="661559"/>
                  <a:pt x="310896" y="658368"/>
                </a:cubicBezTo>
                <a:cubicBezTo>
                  <a:pt x="323412" y="653675"/>
                  <a:pt x="354173" y="649073"/>
                  <a:pt x="365760" y="646176"/>
                </a:cubicBezTo>
                <a:cubicBezTo>
                  <a:pt x="371994" y="644618"/>
                  <a:pt x="377814" y="641638"/>
                  <a:pt x="384048" y="640080"/>
                </a:cubicBezTo>
                <a:cubicBezTo>
                  <a:pt x="394100" y="637567"/>
                  <a:pt x="404698" y="637261"/>
                  <a:pt x="414528" y="633984"/>
                </a:cubicBezTo>
                <a:cubicBezTo>
                  <a:pt x="423149" y="631110"/>
                  <a:pt x="430559" y="625372"/>
                  <a:pt x="438912" y="621792"/>
                </a:cubicBezTo>
                <a:cubicBezTo>
                  <a:pt x="444818" y="619261"/>
                  <a:pt x="451853" y="619260"/>
                  <a:pt x="457200" y="615696"/>
                </a:cubicBezTo>
                <a:cubicBezTo>
                  <a:pt x="472725" y="605346"/>
                  <a:pt x="477457" y="593432"/>
                  <a:pt x="487680" y="579120"/>
                </a:cubicBezTo>
                <a:cubicBezTo>
                  <a:pt x="493585" y="570852"/>
                  <a:pt x="501842" y="564020"/>
                  <a:pt x="505968" y="554736"/>
                </a:cubicBezTo>
                <a:cubicBezTo>
                  <a:pt x="510176" y="545268"/>
                  <a:pt x="510032" y="534416"/>
                  <a:pt x="512064" y="524256"/>
                </a:cubicBezTo>
                <a:cubicBezTo>
                  <a:pt x="547005" y="471845"/>
                  <a:pt x="505113" y="538157"/>
                  <a:pt x="530352" y="487680"/>
                </a:cubicBezTo>
                <a:cubicBezTo>
                  <a:pt x="563552" y="421280"/>
                  <a:pt x="535891" y="495448"/>
                  <a:pt x="560832" y="420624"/>
                </a:cubicBezTo>
                <a:cubicBezTo>
                  <a:pt x="566579" y="403382"/>
                  <a:pt x="578226" y="388633"/>
                  <a:pt x="585216" y="371856"/>
                </a:cubicBezTo>
                <a:cubicBezTo>
                  <a:pt x="588438" y="364122"/>
                  <a:pt x="588370" y="355317"/>
                  <a:pt x="591312" y="347472"/>
                </a:cubicBezTo>
                <a:cubicBezTo>
                  <a:pt x="594503" y="338963"/>
                  <a:pt x="599813" y="331392"/>
                  <a:pt x="603504" y="323088"/>
                </a:cubicBezTo>
                <a:cubicBezTo>
                  <a:pt x="607948" y="313088"/>
                  <a:pt x="609336" y="301512"/>
                  <a:pt x="615696" y="292608"/>
                </a:cubicBezTo>
                <a:cubicBezTo>
                  <a:pt x="619954" y="286646"/>
                  <a:pt x="629216" y="285979"/>
                  <a:pt x="633984" y="280416"/>
                </a:cubicBezTo>
                <a:cubicBezTo>
                  <a:pt x="641695" y="271420"/>
                  <a:pt x="646176" y="260096"/>
                  <a:pt x="652272" y="249936"/>
                </a:cubicBezTo>
                <a:cubicBezTo>
                  <a:pt x="684784" y="225552"/>
                  <a:pt x="670560" y="239776"/>
                  <a:pt x="694944" y="207264"/>
                </a:cubicBezTo>
                <a:cubicBezTo>
                  <a:pt x="707136" y="191008"/>
                  <a:pt x="727456" y="182880"/>
                  <a:pt x="743712" y="170688"/>
                </a:cubicBezTo>
                <a:cubicBezTo>
                  <a:pt x="755434" y="161896"/>
                  <a:pt x="767479" y="153420"/>
                  <a:pt x="780288" y="146304"/>
                </a:cubicBezTo>
                <a:cubicBezTo>
                  <a:pt x="787443" y="142329"/>
                  <a:pt x="817221" y="135547"/>
                  <a:pt x="822960" y="134112"/>
                </a:cubicBezTo>
                <a:cubicBezTo>
                  <a:pt x="872651" y="128591"/>
                  <a:pt x="871401" y="129738"/>
                  <a:pt x="914400" y="121920"/>
                </a:cubicBezTo>
                <a:cubicBezTo>
                  <a:pt x="936333" y="117932"/>
                  <a:pt x="966014" y="110458"/>
                  <a:pt x="987552" y="109728"/>
                </a:cubicBezTo>
                <a:cubicBezTo>
                  <a:pt x="1288001" y="99543"/>
                  <a:pt x="1304544" y="112776"/>
                  <a:pt x="1365504" y="109728"/>
                </a:cubicBezTo>
                <a:cubicBezTo>
                  <a:pt x="1426464" y="106680"/>
                  <a:pt x="1330769" y="111165"/>
                  <a:pt x="1353312" y="91440"/>
                </a:cubicBezTo>
                <a:cubicBezTo>
                  <a:pt x="1423622" y="29919"/>
                  <a:pt x="1339652" y="111196"/>
                  <a:pt x="1420368" y="30480"/>
                </a:cubicBezTo>
                <a:lnTo>
                  <a:pt x="1444752" y="24384"/>
                </a:lnTo>
                <a:cubicBezTo>
                  <a:pt x="1463454" y="19709"/>
                  <a:pt x="1480347" y="6651"/>
                  <a:pt x="1499616" y="6096"/>
                </a:cubicBezTo>
                <a:lnTo>
                  <a:pt x="2292096" y="0"/>
                </a:lnTo>
                <a:close/>
              </a:path>
            </a:pathLst>
          </a:custGeom>
        </p:spPr>
      </p:pic>
      <p:sp>
        <p:nvSpPr>
          <p:cNvPr id="24" name="文本框 23">
            <a:extLst>
              <a:ext uri="{FF2B5EF4-FFF2-40B4-BE49-F238E27FC236}">
                <a16:creationId xmlns:a16="http://schemas.microsoft.com/office/drawing/2014/main" id="{4F1636CE-4BAB-48CE-BA1F-378CB14EC588}"/>
              </a:ext>
            </a:extLst>
          </p:cNvPr>
          <p:cNvSpPr txBox="1"/>
          <p:nvPr/>
        </p:nvSpPr>
        <p:spPr>
          <a:xfrm>
            <a:off x="4299925" y="202824"/>
            <a:ext cx="3592149" cy="584775"/>
          </a:xfrm>
          <a:prstGeom prst="rect">
            <a:avLst/>
          </a:prstGeom>
          <a:noFill/>
        </p:spPr>
        <p:txBody>
          <a:bodyPr wrap="square" rtlCol="0">
            <a:spAutoFit/>
          </a:bodyPr>
          <a:lstStyle/>
          <a:p>
            <a:pPr lvl="0" algn="ctr">
              <a:defRPr/>
            </a:pPr>
            <a:r>
              <a:rPr lang="zh-CN" altLang="en-US" sz="3200" spc="-150" dirty="0">
                <a:solidFill>
                  <a:schemeClr val="bg1"/>
                </a:solidFill>
                <a:latin typeface="方正启体简体" panose="03000509000000000000" pitchFamily="65" charset="-122"/>
                <a:ea typeface="方正启体简体" panose="03000509000000000000" pitchFamily="65" charset="-122"/>
              </a:rPr>
              <a:t>在此处添加标题</a:t>
            </a:r>
          </a:p>
        </p:txBody>
      </p:sp>
      <p:grpSp>
        <p:nvGrpSpPr>
          <p:cNvPr id="26" name="组合 25">
            <a:extLst>
              <a:ext uri="{FF2B5EF4-FFF2-40B4-BE49-F238E27FC236}">
                <a16:creationId xmlns:a16="http://schemas.microsoft.com/office/drawing/2014/main" id="{C16B8E7D-E60D-4DD4-BA91-ACA509F05C99}"/>
              </a:ext>
            </a:extLst>
          </p:cNvPr>
          <p:cNvGrpSpPr/>
          <p:nvPr/>
        </p:nvGrpSpPr>
        <p:grpSpPr>
          <a:xfrm>
            <a:off x="3997649" y="403458"/>
            <a:ext cx="604552" cy="121952"/>
            <a:chOff x="3009419" y="1273216"/>
            <a:chExt cx="604552" cy="121952"/>
          </a:xfrm>
          <a:solidFill>
            <a:schemeClr val="bg1"/>
          </a:solidFill>
        </p:grpSpPr>
        <p:sp>
          <p:nvSpPr>
            <p:cNvPr id="27" name="椭圆 26">
              <a:extLst>
                <a:ext uri="{FF2B5EF4-FFF2-40B4-BE49-F238E27FC236}">
                  <a16:creationId xmlns:a16="http://schemas.microsoft.com/office/drawing/2014/main" id="{9D7BB139-A98B-4FDC-8B02-2405008F2CD8}"/>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椭圆 27">
              <a:extLst>
                <a:ext uri="{FF2B5EF4-FFF2-40B4-BE49-F238E27FC236}">
                  <a16:creationId xmlns:a16="http://schemas.microsoft.com/office/drawing/2014/main" id="{D4313692-B9DC-4352-B47D-0A0749CB7B83}"/>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椭圆 29">
              <a:extLst>
                <a:ext uri="{FF2B5EF4-FFF2-40B4-BE49-F238E27FC236}">
                  <a16:creationId xmlns:a16="http://schemas.microsoft.com/office/drawing/2014/main" id="{386A815E-C2A7-4EC7-99EC-AA0E518EA092}"/>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31" name="组合 30">
            <a:extLst>
              <a:ext uri="{FF2B5EF4-FFF2-40B4-BE49-F238E27FC236}">
                <a16:creationId xmlns:a16="http://schemas.microsoft.com/office/drawing/2014/main" id="{BD08A696-7C88-4D5B-AB17-993F2008907C}"/>
              </a:ext>
            </a:extLst>
          </p:cNvPr>
          <p:cNvGrpSpPr/>
          <p:nvPr/>
        </p:nvGrpSpPr>
        <p:grpSpPr>
          <a:xfrm>
            <a:off x="7589798" y="403458"/>
            <a:ext cx="604552" cy="121952"/>
            <a:chOff x="3009419" y="1273216"/>
            <a:chExt cx="604552" cy="121952"/>
          </a:xfrm>
          <a:solidFill>
            <a:schemeClr val="bg1"/>
          </a:solidFill>
        </p:grpSpPr>
        <p:sp>
          <p:nvSpPr>
            <p:cNvPr id="32" name="椭圆 31">
              <a:extLst>
                <a:ext uri="{FF2B5EF4-FFF2-40B4-BE49-F238E27FC236}">
                  <a16:creationId xmlns:a16="http://schemas.microsoft.com/office/drawing/2014/main" id="{7D954AD6-FAB7-4FCF-ACD1-3D6ACF6925E1}"/>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椭圆 32">
              <a:extLst>
                <a:ext uri="{FF2B5EF4-FFF2-40B4-BE49-F238E27FC236}">
                  <a16:creationId xmlns:a16="http://schemas.microsoft.com/office/drawing/2014/main" id="{465BBB78-19B0-44DC-9D55-5B28E8F4E9A0}"/>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FC65148D-41E0-45E4-A57B-DB145BDD9F8B}"/>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4" name="Oval 26">
            <a:extLst>
              <a:ext uri="{FF2B5EF4-FFF2-40B4-BE49-F238E27FC236}">
                <a16:creationId xmlns:a16="http://schemas.microsoft.com/office/drawing/2014/main" id="{1AC88716-1AC3-4D33-B2FC-89717241FA23}"/>
              </a:ext>
            </a:extLst>
          </p:cNvPr>
          <p:cNvSpPr>
            <a:spLocks noChangeArrowheads="1"/>
          </p:cNvSpPr>
          <p:nvPr/>
        </p:nvSpPr>
        <p:spPr bwMode="auto">
          <a:xfrm>
            <a:off x="427568" y="3917951"/>
            <a:ext cx="243417"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5" name="Oval 27">
            <a:extLst>
              <a:ext uri="{FF2B5EF4-FFF2-40B4-BE49-F238E27FC236}">
                <a16:creationId xmlns:a16="http://schemas.microsoft.com/office/drawing/2014/main" id="{BBA7A6C9-D66F-455B-8C45-668E9601DEE9}"/>
              </a:ext>
            </a:extLst>
          </p:cNvPr>
          <p:cNvSpPr>
            <a:spLocks noChangeArrowheads="1"/>
          </p:cNvSpPr>
          <p:nvPr/>
        </p:nvSpPr>
        <p:spPr bwMode="auto">
          <a:xfrm>
            <a:off x="829734" y="3917951"/>
            <a:ext cx="241300" cy="245533"/>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7" name="Oval 28">
            <a:extLst>
              <a:ext uri="{FF2B5EF4-FFF2-40B4-BE49-F238E27FC236}">
                <a16:creationId xmlns:a16="http://schemas.microsoft.com/office/drawing/2014/main" id="{D0132148-30D2-4B92-9A9C-97A1709CA0D0}"/>
              </a:ext>
            </a:extLst>
          </p:cNvPr>
          <p:cNvSpPr>
            <a:spLocks noChangeArrowheads="1"/>
          </p:cNvSpPr>
          <p:nvPr/>
        </p:nvSpPr>
        <p:spPr bwMode="auto">
          <a:xfrm>
            <a:off x="1231901" y="3917951"/>
            <a:ext cx="243417"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8" name="Oval 29">
            <a:extLst>
              <a:ext uri="{FF2B5EF4-FFF2-40B4-BE49-F238E27FC236}">
                <a16:creationId xmlns:a16="http://schemas.microsoft.com/office/drawing/2014/main" id="{2CE43A78-0E61-49BD-BC74-BD73DD52C550}"/>
              </a:ext>
            </a:extLst>
          </p:cNvPr>
          <p:cNvSpPr>
            <a:spLocks noChangeArrowheads="1"/>
          </p:cNvSpPr>
          <p:nvPr/>
        </p:nvSpPr>
        <p:spPr bwMode="auto">
          <a:xfrm>
            <a:off x="1634067" y="3917951"/>
            <a:ext cx="241300"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9" name="Oval 30">
            <a:extLst>
              <a:ext uri="{FF2B5EF4-FFF2-40B4-BE49-F238E27FC236}">
                <a16:creationId xmlns:a16="http://schemas.microsoft.com/office/drawing/2014/main" id="{A9073EA5-2667-4CD2-A438-F85EBD54A7DE}"/>
              </a:ext>
            </a:extLst>
          </p:cNvPr>
          <p:cNvSpPr>
            <a:spLocks noChangeArrowheads="1"/>
          </p:cNvSpPr>
          <p:nvPr/>
        </p:nvSpPr>
        <p:spPr bwMode="auto">
          <a:xfrm>
            <a:off x="2034118" y="3917951"/>
            <a:ext cx="241300"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20" name="Oval 31">
            <a:extLst>
              <a:ext uri="{FF2B5EF4-FFF2-40B4-BE49-F238E27FC236}">
                <a16:creationId xmlns:a16="http://schemas.microsoft.com/office/drawing/2014/main" id="{0ACBF54B-D703-4087-B3C2-C0C294AEE945}"/>
              </a:ext>
            </a:extLst>
          </p:cNvPr>
          <p:cNvSpPr>
            <a:spLocks noChangeArrowheads="1"/>
          </p:cNvSpPr>
          <p:nvPr/>
        </p:nvSpPr>
        <p:spPr bwMode="auto">
          <a:xfrm>
            <a:off x="2438401" y="3917951"/>
            <a:ext cx="241300"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21" name="Oval 32">
            <a:extLst>
              <a:ext uri="{FF2B5EF4-FFF2-40B4-BE49-F238E27FC236}">
                <a16:creationId xmlns:a16="http://schemas.microsoft.com/office/drawing/2014/main" id="{7488916D-7CD1-4AE1-8C11-240E220E9575}"/>
              </a:ext>
            </a:extLst>
          </p:cNvPr>
          <p:cNvSpPr>
            <a:spLocks noChangeArrowheads="1"/>
          </p:cNvSpPr>
          <p:nvPr/>
        </p:nvSpPr>
        <p:spPr bwMode="auto">
          <a:xfrm>
            <a:off x="2838451" y="3917951"/>
            <a:ext cx="241300" cy="245533"/>
          </a:xfrm>
          <a:prstGeom prst="ellipse">
            <a:avLst/>
          </a:prstGeom>
          <a:solidFill>
            <a:schemeClr val="accent2"/>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23" name="Oval 33">
            <a:extLst>
              <a:ext uri="{FF2B5EF4-FFF2-40B4-BE49-F238E27FC236}">
                <a16:creationId xmlns:a16="http://schemas.microsoft.com/office/drawing/2014/main" id="{5D2263D5-DA01-40BD-A121-8EF4562D3134}"/>
              </a:ext>
            </a:extLst>
          </p:cNvPr>
          <p:cNvSpPr>
            <a:spLocks noChangeArrowheads="1"/>
          </p:cNvSpPr>
          <p:nvPr/>
        </p:nvSpPr>
        <p:spPr bwMode="auto">
          <a:xfrm>
            <a:off x="3238501" y="3917951"/>
            <a:ext cx="241300" cy="245533"/>
          </a:xfrm>
          <a:prstGeom prst="ellipse">
            <a:avLst/>
          </a:prstGeom>
          <a:solidFill>
            <a:schemeClr val="accent2">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25" name="Oval 34">
            <a:extLst>
              <a:ext uri="{FF2B5EF4-FFF2-40B4-BE49-F238E27FC236}">
                <a16:creationId xmlns:a16="http://schemas.microsoft.com/office/drawing/2014/main" id="{7C04B1C2-311B-4A25-985A-3F3D463593DC}"/>
              </a:ext>
            </a:extLst>
          </p:cNvPr>
          <p:cNvSpPr>
            <a:spLocks noChangeArrowheads="1"/>
          </p:cNvSpPr>
          <p:nvPr/>
        </p:nvSpPr>
        <p:spPr bwMode="auto">
          <a:xfrm>
            <a:off x="3642785" y="3917951"/>
            <a:ext cx="241300" cy="245533"/>
          </a:xfrm>
          <a:prstGeom prst="ellipse">
            <a:avLst/>
          </a:prstGeom>
          <a:solidFill>
            <a:schemeClr val="accent2">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29" name="Oval 35">
            <a:extLst>
              <a:ext uri="{FF2B5EF4-FFF2-40B4-BE49-F238E27FC236}">
                <a16:creationId xmlns:a16="http://schemas.microsoft.com/office/drawing/2014/main" id="{E8935C26-5BC0-4EF8-A298-645688F24D28}"/>
              </a:ext>
            </a:extLst>
          </p:cNvPr>
          <p:cNvSpPr>
            <a:spLocks noChangeArrowheads="1"/>
          </p:cNvSpPr>
          <p:nvPr/>
        </p:nvSpPr>
        <p:spPr bwMode="auto">
          <a:xfrm>
            <a:off x="4042834" y="3917951"/>
            <a:ext cx="241300" cy="245533"/>
          </a:xfrm>
          <a:prstGeom prst="ellipse">
            <a:avLst/>
          </a:prstGeom>
          <a:solidFill>
            <a:schemeClr val="accent2">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35" name="Oval 36">
            <a:extLst>
              <a:ext uri="{FF2B5EF4-FFF2-40B4-BE49-F238E27FC236}">
                <a16:creationId xmlns:a16="http://schemas.microsoft.com/office/drawing/2014/main" id="{3057EFD3-D3F7-4F88-A299-D24D51DA095B}"/>
              </a:ext>
            </a:extLst>
          </p:cNvPr>
          <p:cNvSpPr>
            <a:spLocks noChangeArrowheads="1"/>
          </p:cNvSpPr>
          <p:nvPr/>
        </p:nvSpPr>
        <p:spPr bwMode="auto">
          <a:xfrm>
            <a:off x="4447117" y="3917951"/>
            <a:ext cx="237067" cy="245533"/>
          </a:xfrm>
          <a:prstGeom prst="ellipse">
            <a:avLst/>
          </a:prstGeom>
          <a:solidFill>
            <a:schemeClr val="accent2">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36" name="Oval 37">
            <a:extLst>
              <a:ext uri="{FF2B5EF4-FFF2-40B4-BE49-F238E27FC236}">
                <a16:creationId xmlns:a16="http://schemas.microsoft.com/office/drawing/2014/main" id="{98152118-B0F3-4D1E-9782-34C1F67C3908}"/>
              </a:ext>
            </a:extLst>
          </p:cNvPr>
          <p:cNvSpPr>
            <a:spLocks noChangeArrowheads="1"/>
          </p:cNvSpPr>
          <p:nvPr/>
        </p:nvSpPr>
        <p:spPr bwMode="auto">
          <a:xfrm>
            <a:off x="4847167" y="3917951"/>
            <a:ext cx="241300" cy="245533"/>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37" name="Oval 38">
            <a:extLst>
              <a:ext uri="{FF2B5EF4-FFF2-40B4-BE49-F238E27FC236}">
                <a16:creationId xmlns:a16="http://schemas.microsoft.com/office/drawing/2014/main" id="{558C1D27-AD95-4E66-BF75-18C44FD17D5B}"/>
              </a:ext>
            </a:extLst>
          </p:cNvPr>
          <p:cNvSpPr>
            <a:spLocks noChangeArrowheads="1"/>
          </p:cNvSpPr>
          <p:nvPr/>
        </p:nvSpPr>
        <p:spPr bwMode="auto">
          <a:xfrm>
            <a:off x="5247218" y="3917951"/>
            <a:ext cx="241300"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38" name="Oval 39">
            <a:extLst>
              <a:ext uri="{FF2B5EF4-FFF2-40B4-BE49-F238E27FC236}">
                <a16:creationId xmlns:a16="http://schemas.microsoft.com/office/drawing/2014/main" id="{667189AB-929C-497B-8DAA-7C04B6340351}"/>
              </a:ext>
            </a:extLst>
          </p:cNvPr>
          <p:cNvSpPr>
            <a:spLocks noChangeArrowheads="1"/>
          </p:cNvSpPr>
          <p:nvPr/>
        </p:nvSpPr>
        <p:spPr bwMode="auto">
          <a:xfrm>
            <a:off x="5651501" y="3917951"/>
            <a:ext cx="241300"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39" name="Oval 40">
            <a:extLst>
              <a:ext uri="{FF2B5EF4-FFF2-40B4-BE49-F238E27FC236}">
                <a16:creationId xmlns:a16="http://schemas.microsoft.com/office/drawing/2014/main" id="{CECB4B25-FF28-4EDE-84EC-58F35F2C72BC}"/>
              </a:ext>
            </a:extLst>
          </p:cNvPr>
          <p:cNvSpPr>
            <a:spLocks noChangeArrowheads="1"/>
          </p:cNvSpPr>
          <p:nvPr/>
        </p:nvSpPr>
        <p:spPr bwMode="auto">
          <a:xfrm>
            <a:off x="6051551" y="3917951"/>
            <a:ext cx="241300"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0" name="Oval 41">
            <a:extLst>
              <a:ext uri="{FF2B5EF4-FFF2-40B4-BE49-F238E27FC236}">
                <a16:creationId xmlns:a16="http://schemas.microsoft.com/office/drawing/2014/main" id="{3D4536FD-2144-4A6C-A5A8-1383B557CCF4}"/>
              </a:ext>
            </a:extLst>
          </p:cNvPr>
          <p:cNvSpPr>
            <a:spLocks noChangeArrowheads="1"/>
          </p:cNvSpPr>
          <p:nvPr/>
        </p:nvSpPr>
        <p:spPr bwMode="auto">
          <a:xfrm>
            <a:off x="6451601" y="3917951"/>
            <a:ext cx="243417"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1" name="Oval 42">
            <a:extLst>
              <a:ext uri="{FF2B5EF4-FFF2-40B4-BE49-F238E27FC236}">
                <a16:creationId xmlns:a16="http://schemas.microsoft.com/office/drawing/2014/main" id="{1B93BD30-5604-4A95-A98F-4C0CDAE32749}"/>
              </a:ext>
            </a:extLst>
          </p:cNvPr>
          <p:cNvSpPr>
            <a:spLocks noChangeArrowheads="1"/>
          </p:cNvSpPr>
          <p:nvPr/>
        </p:nvSpPr>
        <p:spPr bwMode="auto">
          <a:xfrm>
            <a:off x="6855885" y="3917951"/>
            <a:ext cx="241300" cy="245533"/>
          </a:xfrm>
          <a:prstGeom prst="ellipse">
            <a:avLst/>
          </a:prstGeom>
          <a:solidFill>
            <a:schemeClr val="accent2"/>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2" name="Oval 43">
            <a:extLst>
              <a:ext uri="{FF2B5EF4-FFF2-40B4-BE49-F238E27FC236}">
                <a16:creationId xmlns:a16="http://schemas.microsoft.com/office/drawing/2014/main" id="{386761BD-8ADB-4580-BE3A-E9DBB1212776}"/>
              </a:ext>
            </a:extLst>
          </p:cNvPr>
          <p:cNvSpPr>
            <a:spLocks noChangeArrowheads="1"/>
          </p:cNvSpPr>
          <p:nvPr/>
        </p:nvSpPr>
        <p:spPr bwMode="auto">
          <a:xfrm>
            <a:off x="7255934" y="3917951"/>
            <a:ext cx="243417" cy="245533"/>
          </a:xfrm>
          <a:prstGeom prst="ellipse">
            <a:avLst/>
          </a:prstGeom>
          <a:solidFill>
            <a:schemeClr val="accent2">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3" name="Oval 44">
            <a:extLst>
              <a:ext uri="{FF2B5EF4-FFF2-40B4-BE49-F238E27FC236}">
                <a16:creationId xmlns:a16="http://schemas.microsoft.com/office/drawing/2014/main" id="{9EE9C4BF-3C73-4482-8196-009B51217AED}"/>
              </a:ext>
            </a:extLst>
          </p:cNvPr>
          <p:cNvSpPr>
            <a:spLocks noChangeArrowheads="1"/>
          </p:cNvSpPr>
          <p:nvPr/>
        </p:nvSpPr>
        <p:spPr bwMode="auto">
          <a:xfrm>
            <a:off x="7658101" y="3917951"/>
            <a:ext cx="241300" cy="245533"/>
          </a:xfrm>
          <a:prstGeom prst="ellipse">
            <a:avLst/>
          </a:prstGeom>
          <a:solidFill>
            <a:schemeClr val="accent2">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4" name="Oval 45">
            <a:extLst>
              <a:ext uri="{FF2B5EF4-FFF2-40B4-BE49-F238E27FC236}">
                <a16:creationId xmlns:a16="http://schemas.microsoft.com/office/drawing/2014/main" id="{4D552B5F-A6C4-4B2A-8583-91644B225000}"/>
              </a:ext>
            </a:extLst>
          </p:cNvPr>
          <p:cNvSpPr>
            <a:spLocks noChangeArrowheads="1"/>
          </p:cNvSpPr>
          <p:nvPr/>
        </p:nvSpPr>
        <p:spPr bwMode="auto">
          <a:xfrm>
            <a:off x="8060268" y="3917951"/>
            <a:ext cx="243417" cy="245533"/>
          </a:xfrm>
          <a:prstGeom prst="ellipse">
            <a:avLst/>
          </a:prstGeom>
          <a:solidFill>
            <a:schemeClr val="accent2">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5" name="Oval 46">
            <a:extLst>
              <a:ext uri="{FF2B5EF4-FFF2-40B4-BE49-F238E27FC236}">
                <a16:creationId xmlns:a16="http://schemas.microsoft.com/office/drawing/2014/main" id="{804704CB-4290-4BEC-9D42-EBCDD6A451A6}"/>
              </a:ext>
            </a:extLst>
          </p:cNvPr>
          <p:cNvSpPr>
            <a:spLocks noChangeArrowheads="1"/>
          </p:cNvSpPr>
          <p:nvPr/>
        </p:nvSpPr>
        <p:spPr bwMode="auto">
          <a:xfrm>
            <a:off x="8462434" y="3917951"/>
            <a:ext cx="241300" cy="245533"/>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6" name="Oval 47">
            <a:extLst>
              <a:ext uri="{FF2B5EF4-FFF2-40B4-BE49-F238E27FC236}">
                <a16:creationId xmlns:a16="http://schemas.microsoft.com/office/drawing/2014/main" id="{57FBEC74-18C0-40EB-BD05-B61A2E05732C}"/>
              </a:ext>
            </a:extLst>
          </p:cNvPr>
          <p:cNvSpPr>
            <a:spLocks noChangeArrowheads="1"/>
          </p:cNvSpPr>
          <p:nvPr/>
        </p:nvSpPr>
        <p:spPr bwMode="auto">
          <a:xfrm>
            <a:off x="8862485" y="3917951"/>
            <a:ext cx="241300"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7" name="Oval 48">
            <a:extLst>
              <a:ext uri="{FF2B5EF4-FFF2-40B4-BE49-F238E27FC236}">
                <a16:creationId xmlns:a16="http://schemas.microsoft.com/office/drawing/2014/main" id="{5D98E6FF-DB7E-4321-ABF4-BA374BA69B26}"/>
              </a:ext>
            </a:extLst>
          </p:cNvPr>
          <p:cNvSpPr>
            <a:spLocks noChangeArrowheads="1"/>
          </p:cNvSpPr>
          <p:nvPr/>
        </p:nvSpPr>
        <p:spPr bwMode="auto">
          <a:xfrm>
            <a:off x="9266767" y="3917951"/>
            <a:ext cx="241300"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8" name="Oval 49">
            <a:extLst>
              <a:ext uri="{FF2B5EF4-FFF2-40B4-BE49-F238E27FC236}">
                <a16:creationId xmlns:a16="http://schemas.microsoft.com/office/drawing/2014/main" id="{F76CBBC6-7421-432F-AEE3-10C93560E61B}"/>
              </a:ext>
            </a:extLst>
          </p:cNvPr>
          <p:cNvSpPr>
            <a:spLocks noChangeArrowheads="1"/>
          </p:cNvSpPr>
          <p:nvPr/>
        </p:nvSpPr>
        <p:spPr bwMode="auto">
          <a:xfrm>
            <a:off x="9666818" y="3917951"/>
            <a:ext cx="241300" cy="245533"/>
          </a:xfrm>
          <a:prstGeom prst="ellipse">
            <a:avLst/>
          </a:prstGeom>
          <a:solidFill>
            <a:schemeClr val="accent1">
              <a:alpha val="47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49" name="Oval 50">
            <a:extLst>
              <a:ext uri="{FF2B5EF4-FFF2-40B4-BE49-F238E27FC236}">
                <a16:creationId xmlns:a16="http://schemas.microsoft.com/office/drawing/2014/main" id="{E3A6390B-9FA4-4E5B-A8A4-06694E36829A}"/>
              </a:ext>
            </a:extLst>
          </p:cNvPr>
          <p:cNvSpPr>
            <a:spLocks noChangeArrowheads="1"/>
          </p:cNvSpPr>
          <p:nvPr/>
        </p:nvSpPr>
        <p:spPr bwMode="auto">
          <a:xfrm>
            <a:off x="10071100" y="3917951"/>
            <a:ext cx="237067" cy="245533"/>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50" name="Freeform 51">
            <a:extLst>
              <a:ext uri="{FF2B5EF4-FFF2-40B4-BE49-F238E27FC236}">
                <a16:creationId xmlns:a16="http://schemas.microsoft.com/office/drawing/2014/main" id="{68729086-42E6-4822-A564-AD04AE341AF8}"/>
              </a:ext>
            </a:extLst>
          </p:cNvPr>
          <p:cNvSpPr>
            <a:spLocks/>
          </p:cNvSpPr>
          <p:nvPr/>
        </p:nvSpPr>
        <p:spPr bwMode="auto">
          <a:xfrm>
            <a:off x="10466917" y="3905252"/>
            <a:ext cx="493184" cy="497417"/>
          </a:xfrm>
          <a:custGeom>
            <a:avLst/>
            <a:gdLst>
              <a:gd name="T0" fmla="*/ 135 w 149"/>
              <a:gd name="T1" fmla="*/ 66 h 149"/>
              <a:gd name="T2" fmla="*/ 140 w 149"/>
              <a:gd name="T3" fmla="*/ 60 h 149"/>
              <a:gd name="T4" fmla="*/ 135 w 149"/>
              <a:gd name="T5" fmla="*/ 14 h 149"/>
              <a:gd name="T6" fmla="*/ 89 w 149"/>
              <a:gd name="T7" fmla="*/ 9 h 149"/>
              <a:gd name="T8" fmla="*/ 83 w 149"/>
              <a:gd name="T9" fmla="*/ 14 h 149"/>
              <a:gd name="T10" fmla="*/ 14 w 149"/>
              <a:gd name="T11" fmla="*/ 83 h 149"/>
              <a:gd name="T12" fmla="*/ 10 w 149"/>
              <a:gd name="T13" fmla="*/ 89 h 149"/>
              <a:gd name="T14" fmla="*/ 14 w 149"/>
              <a:gd name="T15" fmla="*/ 135 h 149"/>
              <a:gd name="T16" fmla="*/ 60 w 149"/>
              <a:gd name="T17" fmla="*/ 139 h 149"/>
              <a:gd name="T18" fmla="*/ 66 w 149"/>
              <a:gd name="T19" fmla="*/ 135 h 149"/>
              <a:gd name="T20" fmla="*/ 135 w 149"/>
              <a:gd name="T21" fmla="*/ 66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 h="149">
                <a:moveTo>
                  <a:pt x="135" y="66"/>
                </a:moveTo>
                <a:cubicBezTo>
                  <a:pt x="137" y="64"/>
                  <a:pt x="138" y="62"/>
                  <a:pt x="140" y="60"/>
                </a:cubicBezTo>
                <a:cubicBezTo>
                  <a:pt x="149" y="46"/>
                  <a:pt x="147" y="27"/>
                  <a:pt x="135" y="14"/>
                </a:cubicBezTo>
                <a:cubicBezTo>
                  <a:pt x="122" y="2"/>
                  <a:pt x="103" y="0"/>
                  <a:pt x="89" y="9"/>
                </a:cubicBezTo>
                <a:cubicBezTo>
                  <a:pt x="87" y="11"/>
                  <a:pt x="85" y="12"/>
                  <a:pt x="83" y="14"/>
                </a:cubicBezTo>
                <a:cubicBezTo>
                  <a:pt x="14" y="83"/>
                  <a:pt x="14" y="83"/>
                  <a:pt x="14" y="83"/>
                </a:cubicBezTo>
                <a:cubicBezTo>
                  <a:pt x="12" y="85"/>
                  <a:pt x="11" y="87"/>
                  <a:pt x="10" y="89"/>
                </a:cubicBezTo>
                <a:cubicBezTo>
                  <a:pt x="0" y="103"/>
                  <a:pt x="1" y="122"/>
                  <a:pt x="14" y="135"/>
                </a:cubicBezTo>
                <a:cubicBezTo>
                  <a:pt x="26" y="148"/>
                  <a:pt x="46" y="149"/>
                  <a:pt x="60" y="139"/>
                </a:cubicBezTo>
                <a:cubicBezTo>
                  <a:pt x="62" y="138"/>
                  <a:pt x="64" y="137"/>
                  <a:pt x="66" y="135"/>
                </a:cubicBezTo>
                <a:lnTo>
                  <a:pt x="135" y="66"/>
                </a:ln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51" name="Freeform 52">
            <a:extLst>
              <a:ext uri="{FF2B5EF4-FFF2-40B4-BE49-F238E27FC236}">
                <a16:creationId xmlns:a16="http://schemas.microsoft.com/office/drawing/2014/main" id="{51C1CD98-DCD6-4B12-B338-BEEB2611CAA1}"/>
              </a:ext>
            </a:extLst>
          </p:cNvPr>
          <p:cNvSpPr>
            <a:spLocks/>
          </p:cNvSpPr>
          <p:nvPr/>
        </p:nvSpPr>
        <p:spPr bwMode="auto">
          <a:xfrm>
            <a:off x="10466917" y="3676651"/>
            <a:ext cx="493184" cy="499533"/>
          </a:xfrm>
          <a:custGeom>
            <a:avLst/>
            <a:gdLst>
              <a:gd name="T0" fmla="*/ 65 w 149"/>
              <a:gd name="T1" fmla="*/ 14 h 149"/>
              <a:gd name="T2" fmla="*/ 59 w 149"/>
              <a:gd name="T3" fmla="*/ 9 h 149"/>
              <a:gd name="T4" fmla="*/ 14 w 149"/>
              <a:gd name="T5" fmla="*/ 14 h 149"/>
              <a:gd name="T6" fmla="*/ 9 w 149"/>
              <a:gd name="T7" fmla="*/ 60 h 149"/>
              <a:gd name="T8" fmla="*/ 14 w 149"/>
              <a:gd name="T9" fmla="*/ 65 h 149"/>
              <a:gd name="T10" fmla="*/ 83 w 149"/>
              <a:gd name="T11" fmla="*/ 135 h 149"/>
              <a:gd name="T12" fmla="*/ 88 w 149"/>
              <a:gd name="T13" fmla="*/ 139 h 149"/>
              <a:gd name="T14" fmla="*/ 135 w 149"/>
              <a:gd name="T15" fmla="*/ 135 h 149"/>
              <a:gd name="T16" fmla="*/ 139 w 149"/>
              <a:gd name="T17" fmla="*/ 88 h 149"/>
              <a:gd name="T18" fmla="*/ 135 w 149"/>
              <a:gd name="T19" fmla="*/ 83 h 149"/>
              <a:gd name="T20" fmla="*/ 65 w 149"/>
              <a:gd name="T21" fmla="*/ 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 h="149">
                <a:moveTo>
                  <a:pt x="65" y="14"/>
                </a:moveTo>
                <a:cubicBezTo>
                  <a:pt x="64" y="12"/>
                  <a:pt x="62" y="10"/>
                  <a:pt x="59" y="9"/>
                </a:cubicBezTo>
                <a:cubicBezTo>
                  <a:pt x="45" y="0"/>
                  <a:pt x="26" y="1"/>
                  <a:pt x="14" y="14"/>
                </a:cubicBezTo>
                <a:cubicBezTo>
                  <a:pt x="1" y="26"/>
                  <a:pt x="0" y="46"/>
                  <a:pt x="9" y="60"/>
                </a:cubicBezTo>
                <a:cubicBezTo>
                  <a:pt x="10" y="62"/>
                  <a:pt x="12" y="64"/>
                  <a:pt x="14" y="65"/>
                </a:cubicBezTo>
                <a:cubicBezTo>
                  <a:pt x="83" y="135"/>
                  <a:pt x="83" y="135"/>
                  <a:pt x="83" y="135"/>
                </a:cubicBezTo>
                <a:cubicBezTo>
                  <a:pt x="85" y="137"/>
                  <a:pt x="86" y="138"/>
                  <a:pt x="88" y="139"/>
                </a:cubicBezTo>
                <a:cubicBezTo>
                  <a:pt x="102" y="149"/>
                  <a:pt x="122" y="148"/>
                  <a:pt x="135" y="135"/>
                </a:cubicBezTo>
                <a:cubicBezTo>
                  <a:pt x="147" y="122"/>
                  <a:pt x="149" y="103"/>
                  <a:pt x="139" y="88"/>
                </a:cubicBezTo>
                <a:cubicBezTo>
                  <a:pt x="138" y="87"/>
                  <a:pt x="136" y="85"/>
                  <a:pt x="135" y="83"/>
                </a:cubicBezTo>
                <a:lnTo>
                  <a:pt x="65" y="14"/>
                </a:ln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id-ID" sz="2400"/>
          </a:p>
        </p:txBody>
      </p:sp>
      <p:cxnSp>
        <p:nvCxnSpPr>
          <p:cNvPr id="52" name="Straight Connector 29">
            <a:extLst>
              <a:ext uri="{FF2B5EF4-FFF2-40B4-BE49-F238E27FC236}">
                <a16:creationId xmlns:a16="http://schemas.microsoft.com/office/drawing/2014/main" id="{0316E100-21A2-456D-9114-C2A92216F33D}"/>
              </a:ext>
            </a:extLst>
          </p:cNvPr>
          <p:cNvCxnSpPr/>
          <p:nvPr/>
        </p:nvCxnSpPr>
        <p:spPr>
          <a:xfrm flipV="1">
            <a:off x="927100" y="2665943"/>
            <a:ext cx="0" cy="1358900"/>
          </a:xfrm>
          <a:prstGeom prst="line">
            <a:avLst/>
          </a:prstGeom>
          <a:ln w="12700">
            <a:solidFill>
              <a:schemeClr val="accent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3" name="Straight Connector 30">
            <a:extLst>
              <a:ext uri="{FF2B5EF4-FFF2-40B4-BE49-F238E27FC236}">
                <a16:creationId xmlns:a16="http://schemas.microsoft.com/office/drawing/2014/main" id="{35981354-22E3-424E-877E-B01ACE64AB54}"/>
              </a:ext>
            </a:extLst>
          </p:cNvPr>
          <p:cNvCxnSpPr/>
          <p:nvPr/>
        </p:nvCxnSpPr>
        <p:spPr>
          <a:xfrm flipV="1">
            <a:off x="2952751" y="4087285"/>
            <a:ext cx="0" cy="1358900"/>
          </a:xfrm>
          <a:prstGeom prst="line">
            <a:avLst/>
          </a:prstGeom>
          <a:ln w="12700">
            <a:solidFill>
              <a:schemeClr val="accent2"/>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31">
            <a:extLst>
              <a:ext uri="{FF2B5EF4-FFF2-40B4-BE49-F238E27FC236}">
                <a16:creationId xmlns:a16="http://schemas.microsoft.com/office/drawing/2014/main" id="{BCF3A7D8-5EDF-4550-9CC4-15767E0FB042}"/>
              </a:ext>
            </a:extLst>
          </p:cNvPr>
          <p:cNvCxnSpPr/>
          <p:nvPr/>
        </p:nvCxnSpPr>
        <p:spPr>
          <a:xfrm flipV="1">
            <a:off x="4980517" y="2665943"/>
            <a:ext cx="0" cy="1358900"/>
          </a:xfrm>
          <a:prstGeom prst="line">
            <a:avLst/>
          </a:prstGeom>
          <a:ln w="12700">
            <a:solidFill>
              <a:schemeClr val="accent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5" name="Straight Connector 32">
            <a:extLst>
              <a:ext uri="{FF2B5EF4-FFF2-40B4-BE49-F238E27FC236}">
                <a16:creationId xmlns:a16="http://schemas.microsoft.com/office/drawing/2014/main" id="{E367B9F0-210C-431B-90E2-8E3FF682B82D}"/>
              </a:ext>
            </a:extLst>
          </p:cNvPr>
          <p:cNvCxnSpPr/>
          <p:nvPr/>
        </p:nvCxnSpPr>
        <p:spPr>
          <a:xfrm flipV="1">
            <a:off x="6968068" y="4087285"/>
            <a:ext cx="0" cy="1358900"/>
          </a:xfrm>
          <a:prstGeom prst="line">
            <a:avLst/>
          </a:prstGeom>
          <a:ln w="12700">
            <a:solidFill>
              <a:schemeClr val="accent2"/>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33">
            <a:extLst>
              <a:ext uri="{FF2B5EF4-FFF2-40B4-BE49-F238E27FC236}">
                <a16:creationId xmlns:a16="http://schemas.microsoft.com/office/drawing/2014/main" id="{D604FEDF-1C41-4B4F-9CBD-614EE5F6D3E6}"/>
              </a:ext>
            </a:extLst>
          </p:cNvPr>
          <p:cNvCxnSpPr/>
          <p:nvPr/>
        </p:nvCxnSpPr>
        <p:spPr>
          <a:xfrm flipV="1">
            <a:off x="8559801" y="2665943"/>
            <a:ext cx="0" cy="1358900"/>
          </a:xfrm>
          <a:prstGeom prst="line">
            <a:avLst/>
          </a:prstGeom>
          <a:ln w="12700">
            <a:solidFill>
              <a:schemeClr val="accent1"/>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57" name="Group 44">
            <a:extLst>
              <a:ext uri="{FF2B5EF4-FFF2-40B4-BE49-F238E27FC236}">
                <a16:creationId xmlns:a16="http://schemas.microsoft.com/office/drawing/2014/main" id="{A5214B02-C1EE-4695-9DD3-16810A44316A}"/>
              </a:ext>
            </a:extLst>
          </p:cNvPr>
          <p:cNvGrpSpPr/>
          <p:nvPr/>
        </p:nvGrpSpPr>
        <p:grpSpPr>
          <a:xfrm>
            <a:off x="1145118" y="2525535"/>
            <a:ext cx="480485" cy="408644"/>
            <a:chOff x="73025" y="504825"/>
            <a:chExt cx="987425" cy="839788"/>
          </a:xfrm>
          <a:solidFill>
            <a:schemeClr val="accent1"/>
          </a:solidFill>
        </p:grpSpPr>
        <p:sp>
          <p:nvSpPr>
            <p:cNvPr id="58" name="Freeform 56">
              <a:extLst>
                <a:ext uri="{FF2B5EF4-FFF2-40B4-BE49-F238E27FC236}">
                  <a16:creationId xmlns:a16="http://schemas.microsoft.com/office/drawing/2014/main" id="{CF76D83F-3138-438B-AD15-B947CF273613}"/>
                </a:ext>
              </a:extLst>
            </p:cNvPr>
            <p:cNvSpPr>
              <a:spLocks noEditPoints="1"/>
            </p:cNvSpPr>
            <p:nvPr/>
          </p:nvSpPr>
          <p:spPr bwMode="auto">
            <a:xfrm>
              <a:off x="73025" y="504825"/>
              <a:ext cx="987425" cy="839788"/>
            </a:xfrm>
            <a:custGeom>
              <a:avLst/>
              <a:gdLst>
                <a:gd name="T0" fmla="*/ 311 w 622"/>
                <a:gd name="T1" fmla="*/ 529 h 529"/>
                <a:gd name="T2" fmla="*/ 309 w 622"/>
                <a:gd name="T3" fmla="*/ 529 h 529"/>
                <a:gd name="T4" fmla="*/ 0 w 622"/>
                <a:gd name="T5" fmla="*/ 488 h 529"/>
                <a:gd name="T6" fmla="*/ 0 w 622"/>
                <a:gd name="T7" fmla="*/ 0 h 529"/>
                <a:gd name="T8" fmla="*/ 311 w 622"/>
                <a:gd name="T9" fmla="*/ 41 h 529"/>
                <a:gd name="T10" fmla="*/ 622 w 622"/>
                <a:gd name="T11" fmla="*/ 0 h 529"/>
                <a:gd name="T12" fmla="*/ 622 w 622"/>
                <a:gd name="T13" fmla="*/ 488 h 529"/>
                <a:gd name="T14" fmla="*/ 311 w 622"/>
                <a:gd name="T15" fmla="*/ 529 h 529"/>
                <a:gd name="T16" fmla="*/ 29 w 622"/>
                <a:gd name="T17" fmla="*/ 464 h 529"/>
                <a:gd name="T18" fmla="*/ 311 w 622"/>
                <a:gd name="T19" fmla="*/ 500 h 529"/>
                <a:gd name="T20" fmla="*/ 593 w 622"/>
                <a:gd name="T21" fmla="*/ 464 h 529"/>
                <a:gd name="T22" fmla="*/ 593 w 622"/>
                <a:gd name="T23" fmla="*/ 33 h 529"/>
                <a:gd name="T24" fmla="*/ 311 w 622"/>
                <a:gd name="T25" fmla="*/ 69 h 529"/>
                <a:gd name="T26" fmla="*/ 309 w 622"/>
                <a:gd name="T27" fmla="*/ 69 h 529"/>
                <a:gd name="T28" fmla="*/ 29 w 622"/>
                <a:gd name="T29" fmla="*/ 33 h 529"/>
                <a:gd name="T30" fmla="*/ 29 w 622"/>
                <a:gd name="T31" fmla="*/ 464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2" h="529">
                  <a:moveTo>
                    <a:pt x="311" y="529"/>
                  </a:moveTo>
                  <a:lnTo>
                    <a:pt x="309" y="529"/>
                  </a:lnTo>
                  <a:lnTo>
                    <a:pt x="0" y="488"/>
                  </a:lnTo>
                  <a:lnTo>
                    <a:pt x="0" y="0"/>
                  </a:lnTo>
                  <a:lnTo>
                    <a:pt x="311" y="41"/>
                  </a:lnTo>
                  <a:lnTo>
                    <a:pt x="622" y="0"/>
                  </a:lnTo>
                  <a:lnTo>
                    <a:pt x="622" y="488"/>
                  </a:lnTo>
                  <a:lnTo>
                    <a:pt x="311" y="529"/>
                  </a:lnTo>
                  <a:close/>
                  <a:moveTo>
                    <a:pt x="29" y="464"/>
                  </a:moveTo>
                  <a:lnTo>
                    <a:pt x="311" y="500"/>
                  </a:lnTo>
                  <a:lnTo>
                    <a:pt x="593" y="464"/>
                  </a:lnTo>
                  <a:lnTo>
                    <a:pt x="593" y="33"/>
                  </a:lnTo>
                  <a:lnTo>
                    <a:pt x="311" y="69"/>
                  </a:lnTo>
                  <a:lnTo>
                    <a:pt x="309" y="69"/>
                  </a:lnTo>
                  <a:lnTo>
                    <a:pt x="29" y="33"/>
                  </a:lnTo>
                  <a:lnTo>
                    <a:pt x="29" y="4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59" name="Rectangle 57">
              <a:extLst>
                <a:ext uri="{FF2B5EF4-FFF2-40B4-BE49-F238E27FC236}">
                  <a16:creationId xmlns:a16="http://schemas.microsoft.com/office/drawing/2014/main" id="{E557804D-1307-4282-ABE5-9AC06690BE7B}"/>
                </a:ext>
              </a:extLst>
            </p:cNvPr>
            <p:cNvSpPr>
              <a:spLocks noChangeArrowheads="1"/>
            </p:cNvSpPr>
            <p:nvPr/>
          </p:nvSpPr>
          <p:spPr bwMode="auto">
            <a:xfrm>
              <a:off x="544513" y="592138"/>
              <a:ext cx="44450" cy="7286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60" name="Freeform 58">
              <a:extLst>
                <a:ext uri="{FF2B5EF4-FFF2-40B4-BE49-F238E27FC236}">
                  <a16:creationId xmlns:a16="http://schemas.microsoft.com/office/drawing/2014/main" id="{7AC19845-F025-43B3-A06F-95140042FE7B}"/>
                </a:ext>
              </a:extLst>
            </p:cNvPr>
            <p:cNvSpPr>
              <a:spLocks/>
            </p:cNvSpPr>
            <p:nvPr/>
          </p:nvSpPr>
          <p:spPr bwMode="auto">
            <a:xfrm>
              <a:off x="711200" y="546100"/>
              <a:ext cx="166688" cy="342900"/>
            </a:xfrm>
            <a:custGeom>
              <a:avLst/>
              <a:gdLst>
                <a:gd name="T0" fmla="*/ 105 w 105"/>
                <a:gd name="T1" fmla="*/ 216 h 216"/>
                <a:gd name="T2" fmla="*/ 53 w 105"/>
                <a:gd name="T3" fmla="*/ 189 h 216"/>
                <a:gd name="T4" fmla="*/ 0 w 105"/>
                <a:gd name="T5" fmla="*/ 216 h 216"/>
                <a:gd name="T6" fmla="*/ 0 w 105"/>
                <a:gd name="T7" fmla="*/ 10 h 216"/>
                <a:gd name="T8" fmla="*/ 29 w 105"/>
                <a:gd name="T9" fmla="*/ 10 h 216"/>
                <a:gd name="T10" fmla="*/ 29 w 105"/>
                <a:gd name="T11" fmla="*/ 168 h 216"/>
                <a:gd name="T12" fmla="*/ 53 w 105"/>
                <a:gd name="T13" fmla="*/ 156 h 216"/>
                <a:gd name="T14" fmla="*/ 76 w 105"/>
                <a:gd name="T15" fmla="*/ 168 h 216"/>
                <a:gd name="T16" fmla="*/ 76 w 105"/>
                <a:gd name="T17" fmla="*/ 0 h 216"/>
                <a:gd name="T18" fmla="*/ 105 w 105"/>
                <a:gd name="T19" fmla="*/ 0 h 216"/>
                <a:gd name="T20" fmla="*/ 105 w 105"/>
                <a:gd name="T21"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216">
                  <a:moveTo>
                    <a:pt x="105" y="216"/>
                  </a:moveTo>
                  <a:lnTo>
                    <a:pt x="53" y="189"/>
                  </a:lnTo>
                  <a:lnTo>
                    <a:pt x="0" y="216"/>
                  </a:lnTo>
                  <a:lnTo>
                    <a:pt x="0" y="10"/>
                  </a:lnTo>
                  <a:lnTo>
                    <a:pt x="29" y="10"/>
                  </a:lnTo>
                  <a:lnTo>
                    <a:pt x="29" y="168"/>
                  </a:lnTo>
                  <a:lnTo>
                    <a:pt x="53" y="156"/>
                  </a:lnTo>
                  <a:lnTo>
                    <a:pt x="76" y="168"/>
                  </a:lnTo>
                  <a:lnTo>
                    <a:pt x="76" y="0"/>
                  </a:lnTo>
                  <a:lnTo>
                    <a:pt x="105" y="0"/>
                  </a:lnTo>
                  <a:lnTo>
                    <a:pt x="105" y="2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61" name="Freeform 59">
              <a:extLst>
                <a:ext uri="{FF2B5EF4-FFF2-40B4-BE49-F238E27FC236}">
                  <a16:creationId xmlns:a16="http://schemas.microsoft.com/office/drawing/2014/main" id="{0618D5AC-5E35-4A08-855A-0A033C176A75}"/>
                </a:ext>
              </a:extLst>
            </p:cNvPr>
            <p:cNvSpPr>
              <a:spLocks/>
            </p:cNvSpPr>
            <p:nvPr/>
          </p:nvSpPr>
          <p:spPr bwMode="auto">
            <a:xfrm>
              <a:off x="184150" y="660400"/>
              <a:ext cx="295275" cy="76200"/>
            </a:xfrm>
            <a:custGeom>
              <a:avLst/>
              <a:gdLst>
                <a:gd name="T0" fmla="*/ 181 w 186"/>
                <a:gd name="T1" fmla="*/ 48 h 48"/>
                <a:gd name="T2" fmla="*/ 0 w 186"/>
                <a:gd name="T3" fmla="*/ 29 h 48"/>
                <a:gd name="T4" fmla="*/ 4 w 186"/>
                <a:gd name="T5" fmla="*/ 0 h 48"/>
                <a:gd name="T6" fmla="*/ 186 w 186"/>
                <a:gd name="T7" fmla="*/ 19 h 48"/>
                <a:gd name="T8" fmla="*/ 181 w 186"/>
                <a:gd name="T9" fmla="*/ 48 h 48"/>
              </a:gdLst>
              <a:ahLst/>
              <a:cxnLst>
                <a:cxn ang="0">
                  <a:pos x="T0" y="T1"/>
                </a:cxn>
                <a:cxn ang="0">
                  <a:pos x="T2" y="T3"/>
                </a:cxn>
                <a:cxn ang="0">
                  <a:pos x="T4" y="T5"/>
                </a:cxn>
                <a:cxn ang="0">
                  <a:pos x="T6" y="T7"/>
                </a:cxn>
                <a:cxn ang="0">
                  <a:pos x="T8" y="T9"/>
                </a:cxn>
              </a:cxnLst>
              <a:rect l="0" t="0" r="r" b="b"/>
              <a:pathLst>
                <a:path w="186" h="48">
                  <a:moveTo>
                    <a:pt x="181" y="48"/>
                  </a:moveTo>
                  <a:lnTo>
                    <a:pt x="0" y="29"/>
                  </a:lnTo>
                  <a:lnTo>
                    <a:pt x="4" y="0"/>
                  </a:lnTo>
                  <a:lnTo>
                    <a:pt x="186" y="19"/>
                  </a:lnTo>
                  <a:lnTo>
                    <a:pt x="18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62" name="Freeform 60">
              <a:extLst>
                <a:ext uri="{FF2B5EF4-FFF2-40B4-BE49-F238E27FC236}">
                  <a16:creationId xmlns:a16="http://schemas.microsoft.com/office/drawing/2014/main" id="{D0CF9FAE-63D2-41D6-9C92-B3F93C25497E}"/>
                </a:ext>
              </a:extLst>
            </p:cNvPr>
            <p:cNvSpPr>
              <a:spLocks/>
            </p:cNvSpPr>
            <p:nvPr/>
          </p:nvSpPr>
          <p:spPr bwMode="auto">
            <a:xfrm>
              <a:off x="184150" y="812800"/>
              <a:ext cx="295275" cy="76200"/>
            </a:xfrm>
            <a:custGeom>
              <a:avLst/>
              <a:gdLst>
                <a:gd name="T0" fmla="*/ 181 w 186"/>
                <a:gd name="T1" fmla="*/ 48 h 48"/>
                <a:gd name="T2" fmla="*/ 0 w 186"/>
                <a:gd name="T3" fmla="*/ 28 h 48"/>
                <a:gd name="T4" fmla="*/ 4 w 186"/>
                <a:gd name="T5" fmla="*/ 0 h 48"/>
                <a:gd name="T6" fmla="*/ 186 w 186"/>
                <a:gd name="T7" fmla="*/ 19 h 48"/>
                <a:gd name="T8" fmla="*/ 181 w 186"/>
                <a:gd name="T9" fmla="*/ 48 h 48"/>
              </a:gdLst>
              <a:ahLst/>
              <a:cxnLst>
                <a:cxn ang="0">
                  <a:pos x="T0" y="T1"/>
                </a:cxn>
                <a:cxn ang="0">
                  <a:pos x="T2" y="T3"/>
                </a:cxn>
                <a:cxn ang="0">
                  <a:pos x="T4" y="T5"/>
                </a:cxn>
                <a:cxn ang="0">
                  <a:pos x="T6" y="T7"/>
                </a:cxn>
                <a:cxn ang="0">
                  <a:pos x="T8" y="T9"/>
                </a:cxn>
              </a:cxnLst>
              <a:rect l="0" t="0" r="r" b="b"/>
              <a:pathLst>
                <a:path w="186" h="48">
                  <a:moveTo>
                    <a:pt x="181" y="48"/>
                  </a:moveTo>
                  <a:lnTo>
                    <a:pt x="0" y="28"/>
                  </a:lnTo>
                  <a:lnTo>
                    <a:pt x="4" y="0"/>
                  </a:lnTo>
                  <a:lnTo>
                    <a:pt x="186" y="19"/>
                  </a:lnTo>
                  <a:lnTo>
                    <a:pt x="18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63" name="Freeform 61">
              <a:extLst>
                <a:ext uri="{FF2B5EF4-FFF2-40B4-BE49-F238E27FC236}">
                  <a16:creationId xmlns:a16="http://schemas.microsoft.com/office/drawing/2014/main" id="{ACDF31D9-7EDA-4882-B8D0-0C0E8A2E9C9A}"/>
                </a:ext>
              </a:extLst>
            </p:cNvPr>
            <p:cNvSpPr>
              <a:spLocks/>
            </p:cNvSpPr>
            <p:nvPr/>
          </p:nvSpPr>
          <p:spPr bwMode="auto">
            <a:xfrm>
              <a:off x="184150" y="963613"/>
              <a:ext cx="295275" cy="76200"/>
            </a:xfrm>
            <a:custGeom>
              <a:avLst/>
              <a:gdLst>
                <a:gd name="T0" fmla="*/ 181 w 186"/>
                <a:gd name="T1" fmla="*/ 48 h 48"/>
                <a:gd name="T2" fmla="*/ 0 w 186"/>
                <a:gd name="T3" fmla="*/ 29 h 48"/>
                <a:gd name="T4" fmla="*/ 4 w 186"/>
                <a:gd name="T5" fmla="*/ 0 h 48"/>
                <a:gd name="T6" fmla="*/ 186 w 186"/>
                <a:gd name="T7" fmla="*/ 20 h 48"/>
                <a:gd name="T8" fmla="*/ 181 w 186"/>
                <a:gd name="T9" fmla="*/ 48 h 48"/>
              </a:gdLst>
              <a:ahLst/>
              <a:cxnLst>
                <a:cxn ang="0">
                  <a:pos x="T0" y="T1"/>
                </a:cxn>
                <a:cxn ang="0">
                  <a:pos x="T2" y="T3"/>
                </a:cxn>
                <a:cxn ang="0">
                  <a:pos x="T4" y="T5"/>
                </a:cxn>
                <a:cxn ang="0">
                  <a:pos x="T6" y="T7"/>
                </a:cxn>
                <a:cxn ang="0">
                  <a:pos x="T8" y="T9"/>
                </a:cxn>
              </a:cxnLst>
              <a:rect l="0" t="0" r="r" b="b"/>
              <a:pathLst>
                <a:path w="186" h="48">
                  <a:moveTo>
                    <a:pt x="181" y="48"/>
                  </a:moveTo>
                  <a:lnTo>
                    <a:pt x="0" y="29"/>
                  </a:lnTo>
                  <a:lnTo>
                    <a:pt x="4" y="0"/>
                  </a:lnTo>
                  <a:lnTo>
                    <a:pt x="186" y="20"/>
                  </a:lnTo>
                  <a:lnTo>
                    <a:pt x="18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64" name="Freeform 62">
              <a:extLst>
                <a:ext uri="{FF2B5EF4-FFF2-40B4-BE49-F238E27FC236}">
                  <a16:creationId xmlns:a16="http://schemas.microsoft.com/office/drawing/2014/main" id="{44E62DDD-6E44-464B-B02C-804BAB6F2B73}"/>
                </a:ext>
              </a:extLst>
            </p:cNvPr>
            <p:cNvSpPr>
              <a:spLocks/>
            </p:cNvSpPr>
            <p:nvPr/>
          </p:nvSpPr>
          <p:spPr bwMode="auto">
            <a:xfrm>
              <a:off x="184150" y="1116013"/>
              <a:ext cx="295275" cy="76200"/>
            </a:xfrm>
            <a:custGeom>
              <a:avLst/>
              <a:gdLst>
                <a:gd name="T0" fmla="*/ 181 w 186"/>
                <a:gd name="T1" fmla="*/ 48 h 48"/>
                <a:gd name="T2" fmla="*/ 0 w 186"/>
                <a:gd name="T3" fmla="*/ 29 h 48"/>
                <a:gd name="T4" fmla="*/ 4 w 186"/>
                <a:gd name="T5" fmla="*/ 0 h 48"/>
                <a:gd name="T6" fmla="*/ 186 w 186"/>
                <a:gd name="T7" fmla="*/ 19 h 48"/>
                <a:gd name="T8" fmla="*/ 181 w 186"/>
                <a:gd name="T9" fmla="*/ 48 h 48"/>
              </a:gdLst>
              <a:ahLst/>
              <a:cxnLst>
                <a:cxn ang="0">
                  <a:pos x="T0" y="T1"/>
                </a:cxn>
                <a:cxn ang="0">
                  <a:pos x="T2" y="T3"/>
                </a:cxn>
                <a:cxn ang="0">
                  <a:pos x="T4" y="T5"/>
                </a:cxn>
                <a:cxn ang="0">
                  <a:pos x="T6" y="T7"/>
                </a:cxn>
                <a:cxn ang="0">
                  <a:pos x="T8" y="T9"/>
                </a:cxn>
              </a:cxnLst>
              <a:rect l="0" t="0" r="r" b="b"/>
              <a:pathLst>
                <a:path w="186" h="48">
                  <a:moveTo>
                    <a:pt x="181" y="48"/>
                  </a:moveTo>
                  <a:lnTo>
                    <a:pt x="0" y="29"/>
                  </a:lnTo>
                  <a:lnTo>
                    <a:pt x="4" y="0"/>
                  </a:lnTo>
                  <a:lnTo>
                    <a:pt x="186" y="19"/>
                  </a:lnTo>
                  <a:lnTo>
                    <a:pt x="18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65" name="Freeform 63">
              <a:extLst>
                <a:ext uri="{FF2B5EF4-FFF2-40B4-BE49-F238E27FC236}">
                  <a16:creationId xmlns:a16="http://schemas.microsoft.com/office/drawing/2014/main" id="{EAFA49C1-187B-4C7B-95D1-2BEC7D665F7C}"/>
                </a:ext>
              </a:extLst>
            </p:cNvPr>
            <p:cNvSpPr>
              <a:spLocks/>
            </p:cNvSpPr>
            <p:nvPr/>
          </p:nvSpPr>
          <p:spPr bwMode="auto">
            <a:xfrm>
              <a:off x="654050" y="963613"/>
              <a:ext cx="296863" cy="76200"/>
            </a:xfrm>
            <a:custGeom>
              <a:avLst/>
              <a:gdLst>
                <a:gd name="T0" fmla="*/ 5 w 187"/>
                <a:gd name="T1" fmla="*/ 48 h 48"/>
                <a:gd name="T2" fmla="*/ 0 w 187"/>
                <a:gd name="T3" fmla="*/ 20 h 48"/>
                <a:gd name="T4" fmla="*/ 182 w 187"/>
                <a:gd name="T5" fmla="*/ 0 h 48"/>
                <a:gd name="T6" fmla="*/ 187 w 187"/>
                <a:gd name="T7" fmla="*/ 29 h 48"/>
                <a:gd name="T8" fmla="*/ 5 w 187"/>
                <a:gd name="T9" fmla="*/ 48 h 48"/>
              </a:gdLst>
              <a:ahLst/>
              <a:cxnLst>
                <a:cxn ang="0">
                  <a:pos x="T0" y="T1"/>
                </a:cxn>
                <a:cxn ang="0">
                  <a:pos x="T2" y="T3"/>
                </a:cxn>
                <a:cxn ang="0">
                  <a:pos x="T4" y="T5"/>
                </a:cxn>
                <a:cxn ang="0">
                  <a:pos x="T6" y="T7"/>
                </a:cxn>
                <a:cxn ang="0">
                  <a:pos x="T8" y="T9"/>
                </a:cxn>
              </a:cxnLst>
              <a:rect l="0" t="0" r="r" b="b"/>
              <a:pathLst>
                <a:path w="187" h="48">
                  <a:moveTo>
                    <a:pt x="5" y="48"/>
                  </a:moveTo>
                  <a:lnTo>
                    <a:pt x="0" y="20"/>
                  </a:lnTo>
                  <a:lnTo>
                    <a:pt x="182" y="0"/>
                  </a:lnTo>
                  <a:lnTo>
                    <a:pt x="187" y="29"/>
                  </a:lnTo>
                  <a:lnTo>
                    <a:pt x="5"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66" name="Freeform 64">
              <a:extLst>
                <a:ext uri="{FF2B5EF4-FFF2-40B4-BE49-F238E27FC236}">
                  <a16:creationId xmlns:a16="http://schemas.microsoft.com/office/drawing/2014/main" id="{525D69ED-7A45-4D6A-80DA-0BED3888F849}"/>
                </a:ext>
              </a:extLst>
            </p:cNvPr>
            <p:cNvSpPr>
              <a:spLocks/>
            </p:cNvSpPr>
            <p:nvPr/>
          </p:nvSpPr>
          <p:spPr bwMode="auto">
            <a:xfrm>
              <a:off x="654050" y="1116013"/>
              <a:ext cx="296863" cy="76200"/>
            </a:xfrm>
            <a:custGeom>
              <a:avLst/>
              <a:gdLst>
                <a:gd name="T0" fmla="*/ 5 w 187"/>
                <a:gd name="T1" fmla="*/ 48 h 48"/>
                <a:gd name="T2" fmla="*/ 0 w 187"/>
                <a:gd name="T3" fmla="*/ 19 h 48"/>
                <a:gd name="T4" fmla="*/ 182 w 187"/>
                <a:gd name="T5" fmla="*/ 0 h 48"/>
                <a:gd name="T6" fmla="*/ 187 w 187"/>
                <a:gd name="T7" fmla="*/ 29 h 48"/>
                <a:gd name="T8" fmla="*/ 5 w 187"/>
                <a:gd name="T9" fmla="*/ 48 h 48"/>
              </a:gdLst>
              <a:ahLst/>
              <a:cxnLst>
                <a:cxn ang="0">
                  <a:pos x="T0" y="T1"/>
                </a:cxn>
                <a:cxn ang="0">
                  <a:pos x="T2" y="T3"/>
                </a:cxn>
                <a:cxn ang="0">
                  <a:pos x="T4" y="T5"/>
                </a:cxn>
                <a:cxn ang="0">
                  <a:pos x="T6" y="T7"/>
                </a:cxn>
                <a:cxn ang="0">
                  <a:pos x="T8" y="T9"/>
                </a:cxn>
              </a:cxnLst>
              <a:rect l="0" t="0" r="r" b="b"/>
              <a:pathLst>
                <a:path w="187" h="48">
                  <a:moveTo>
                    <a:pt x="5" y="48"/>
                  </a:moveTo>
                  <a:lnTo>
                    <a:pt x="0" y="19"/>
                  </a:lnTo>
                  <a:lnTo>
                    <a:pt x="182" y="0"/>
                  </a:lnTo>
                  <a:lnTo>
                    <a:pt x="187" y="29"/>
                  </a:lnTo>
                  <a:lnTo>
                    <a:pt x="5"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grpSp>
      <p:grpSp>
        <p:nvGrpSpPr>
          <p:cNvPr id="67" name="Group 54">
            <a:extLst>
              <a:ext uri="{FF2B5EF4-FFF2-40B4-BE49-F238E27FC236}">
                <a16:creationId xmlns:a16="http://schemas.microsoft.com/office/drawing/2014/main" id="{8FB3BEEE-686D-4C6C-ADCA-C01D132A5646}"/>
              </a:ext>
            </a:extLst>
          </p:cNvPr>
          <p:cNvGrpSpPr/>
          <p:nvPr/>
        </p:nvGrpSpPr>
        <p:grpSpPr>
          <a:xfrm>
            <a:off x="3213994" y="4663069"/>
            <a:ext cx="389468" cy="560761"/>
            <a:chOff x="828675" y="4084638"/>
            <a:chExt cx="685800" cy="987425"/>
          </a:xfrm>
          <a:solidFill>
            <a:schemeClr val="accent2"/>
          </a:solidFill>
        </p:grpSpPr>
        <p:sp>
          <p:nvSpPr>
            <p:cNvPr id="68" name="Freeform 68">
              <a:extLst>
                <a:ext uri="{FF2B5EF4-FFF2-40B4-BE49-F238E27FC236}">
                  <a16:creationId xmlns:a16="http://schemas.microsoft.com/office/drawing/2014/main" id="{96CEE628-D170-49F1-92CD-0E99E5BE44E4}"/>
                </a:ext>
              </a:extLst>
            </p:cNvPr>
            <p:cNvSpPr>
              <a:spLocks noEditPoints="1"/>
            </p:cNvSpPr>
            <p:nvPr/>
          </p:nvSpPr>
          <p:spPr bwMode="auto">
            <a:xfrm>
              <a:off x="828675" y="4084638"/>
              <a:ext cx="685800" cy="714375"/>
            </a:xfrm>
            <a:custGeom>
              <a:avLst/>
              <a:gdLst>
                <a:gd name="T0" fmla="*/ 140 w 180"/>
                <a:gd name="T1" fmla="*/ 188 h 188"/>
                <a:gd name="T2" fmla="*/ 40 w 180"/>
                <a:gd name="T3" fmla="*/ 188 h 188"/>
                <a:gd name="T4" fmla="*/ 40 w 180"/>
                <a:gd name="T5" fmla="*/ 165 h 188"/>
                <a:gd name="T6" fmla="*/ 0 w 180"/>
                <a:gd name="T7" fmla="*/ 90 h 188"/>
                <a:gd name="T8" fmla="*/ 90 w 180"/>
                <a:gd name="T9" fmla="*/ 0 h 188"/>
                <a:gd name="T10" fmla="*/ 180 w 180"/>
                <a:gd name="T11" fmla="*/ 90 h 188"/>
                <a:gd name="T12" fmla="*/ 140 w 180"/>
                <a:gd name="T13" fmla="*/ 165 h 188"/>
                <a:gd name="T14" fmla="*/ 140 w 180"/>
                <a:gd name="T15" fmla="*/ 188 h 188"/>
                <a:gd name="T16" fmla="*/ 52 w 180"/>
                <a:gd name="T17" fmla="*/ 176 h 188"/>
                <a:gd name="T18" fmla="*/ 128 w 180"/>
                <a:gd name="T19" fmla="*/ 176 h 188"/>
                <a:gd name="T20" fmla="*/ 128 w 180"/>
                <a:gd name="T21" fmla="*/ 158 h 188"/>
                <a:gd name="T22" fmla="*/ 131 w 180"/>
                <a:gd name="T23" fmla="*/ 156 h 188"/>
                <a:gd name="T24" fmla="*/ 168 w 180"/>
                <a:gd name="T25" fmla="*/ 90 h 188"/>
                <a:gd name="T26" fmla="*/ 90 w 180"/>
                <a:gd name="T27" fmla="*/ 12 h 188"/>
                <a:gd name="T28" fmla="*/ 12 w 180"/>
                <a:gd name="T29" fmla="*/ 90 h 188"/>
                <a:gd name="T30" fmla="*/ 49 w 180"/>
                <a:gd name="T31" fmla="*/ 157 h 188"/>
                <a:gd name="T32" fmla="*/ 52 w 180"/>
                <a:gd name="T33" fmla="*/ 159 h 188"/>
                <a:gd name="T34" fmla="*/ 52 w 180"/>
                <a:gd name="T35" fmla="*/ 17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0" h="188">
                  <a:moveTo>
                    <a:pt x="140" y="188"/>
                  </a:moveTo>
                  <a:cubicBezTo>
                    <a:pt x="40" y="188"/>
                    <a:pt x="40" y="188"/>
                    <a:pt x="40" y="188"/>
                  </a:cubicBezTo>
                  <a:cubicBezTo>
                    <a:pt x="40" y="165"/>
                    <a:pt x="40" y="165"/>
                    <a:pt x="40" y="165"/>
                  </a:cubicBezTo>
                  <a:cubicBezTo>
                    <a:pt x="15" y="149"/>
                    <a:pt x="0" y="120"/>
                    <a:pt x="0" y="90"/>
                  </a:cubicBezTo>
                  <a:cubicBezTo>
                    <a:pt x="0" y="40"/>
                    <a:pt x="40" y="0"/>
                    <a:pt x="90" y="0"/>
                  </a:cubicBezTo>
                  <a:cubicBezTo>
                    <a:pt x="140" y="0"/>
                    <a:pt x="180" y="40"/>
                    <a:pt x="180" y="90"/>
                  </a:cubicBezTo>
                  <a:cubicBezTo>
                    <a:pt x="180" y="120"/>
                    <a:pt x="165" y="148"/>
                    <a:pt x="140" y="165"/>
                  </a:cubicBezTo>
                  <a:lnTo>
                    <a:pt x="140" y="188"/>
                  </a:lnTo>
                  <a:close/>
                  <a:moveTo>
                    <a:pt x="52" y="176"/>
                  </a:moveTo>
                  <a:cubicBezTo>
                    <a:pt x="128" y="176"/>
                    <a:pt x="128" y="176"/>
                    <a:pt x="128" y="176"/>
                  </a:cubicBezTo>
                  <a:cubicBezTo>
                    <a:pt x="128" y="158"/>
                    <a:pt x="128" y="158"/>
                    <a:pt x="128" y="158"/>
                  </a:cubicBezTo>
                  <a:cubicBezTo>
                    <a:pt x="131" y="156"/>
                    <a:pt x="131" y="156"/>
                    <a:pt x="131" y="156"/>
                  </a:cubicBezTo>
                  <a:cubicBezTo>
                    <a:pt x="154" y="142"/>
                    <a:pt x="168" y="117"/>
                    <a:pt x="168" y="90"/>
                  </a:cubicBezTo>
                  <a:cubicBezTo>
                    <a:pt x="168" y="47"/>
                    <a:pt x="133" y="12"/>
                    <a:pt x="90" y="12"/>
                  </a:cubicBezTo>
                  <a:cubicBezTo>
                    <a:pt x="47" y="12"/>
                    <a:pt x="12" y="47"/>
                    <a:pt x="12" y="90"/>
                  </a:cubicBezTo>
                  <a:cubicBezTo>
                    <a:pt x="12" y="117"/>
                    <a:pt x="26" y="143"/>
                    <a:pt x="49" y="157"/>
                  </a:cubicBezTo>
                  <a:cubicBezTo>
                    <a:pt x="52" y="159"/>
                    <a:pt x="52" y="159"/>
                    <a:pt x="52" y="159"/>
                  </a:cubicBezTo>
                  <a:lnTo>
                    <a:pt x="52" y="1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69" name="Freeform 69">
              <a:extLst>
                <a:ext uri="{FF2B5EF4-FFF2-40B4-BE49-F238E27FC236}">
                  <a16:creationId xmlns:a16="http://schemas.microsoft.com/office/drawing/2014/main" id="{78827CCF-4915-499D-9491-54F5E165C44C}"/>
                </a:ext>
              </a:extLst>
            </p:cNvPr>
            <p:cNvSpPr>
              <a:spLocks/>
            </p:cNvSpPr>
            <p:nvPr/>
          </p:nvSpPr>
          <p:spPr bwMode="auto">
            <a:xfrm>
              <a:off x="1042988" y="4467226"/>
              <a:ext cx="90488" cy="312738"/>
            </a:xfrm>
            <a:custGeom>
              <a:avLst/>
              <a:gdLst>
                <a:gd name="T0" fmla="*/ 29 w 57"/>
                <a:gd name="T1" fmla="*/ 197 h 197"/>
                <a:gd name="T2" fmla="*/ 0 w 57"/>
                <a:gd name="T3" fmla="*/ 5 h 197"/>
                <a:gd name="T4" fmla="*/ 29 w 57"/>
                <a:gd name="T5" fmla="*/ 0 h 197"/>
                <a:gd name="T6" fmla="*/ 57 w 57"/>
                <a:gd name="T7" fmla="*/ 192 h 197"/>
                <a:gd name="T8" fmla="*/ 29 w 57"/>
                <a:gd name="T9" fmla="*/ 197 h 197"/>
              </a:gdLst>
              <a:ahLst/>
              <a:cxnLst>
                <a:cxn ang="0">
                  <a:pos x="T0" y="T1"/>
                </a:cxn>
                <a:cxn ang="0">
                  <a:pos x="T2" y="T3"/>
                </a:cxn>
                <a:cxn ang="0">
                  <a:pos x="T4" y="T5"/>
                </a:cxn>
                <a:cxn ang="0">
                  <a:pos x="T6" y="T7"/>
                </a:cxn>
                <a:cxn ang="0">
                  <a:pos x="T8" y="T9"/>
                </a:cxn>
              </a:cxnLst>
              <a:rect l="0" t="0" r="r" b="b"/>
              <a:pathLst>
                <a:path w="57" h="197">
                  <a:moveTo>
                    <a:pt x="29" y="197"/>
                  </a:moveTo>
                  <a:lnTo>
                    <a:pt x="0" y="5"/>
                  </a:lnTo>
                  <a:lnTo>
                    <a:pt x="29" y="0"/>
                  </a:lnTo>
                  <a:lnTo>
                    <a:pt x="57" y="192"/>
                  </a:lnTo>
                  <a:lnTo>
                    <a:pt x="29"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70" name="Freeform 70">
              <a:extLst>
                <a:ext uri="{FF2B5EF4-FFF2-40B4-BE49-F238E27FC236}">
                  <a16:creationId xmlns:a16="http://schemas.microsoft.com/office/drawing/2014/main" id="{B9A93AA1-409E-448E-B7F5-DD8E9749251C}"/>
                </a:ext>
              </a:extLst>
            </p:cNvPr>
            <p:cNvSpPr>
              <a:spLocks/>
            </p:cNvSpPr>
            <p:nvPr/>
          </p:nvSpPr>
          <p:spPr bwMode="auto">
            <a:xfrm>
              <a:off x="1209675" y="4467226"/>
              <a:ext cx="92075" cy="312738"/>
            </a:xfrm>
            <a:custGeom>
              <a:avLst/>
              <a:gdLst>
                <a:gd name="T0" fmla="*/ 29 w 58"/>
                <a:gd name="T1" fmla="*/ 197 h 197"/>
                <a:gd name="T2" fmla="*/ 0 w 58"/>
                <a:gd name="T3" fmla="*/ 192 h 197"/>
                <a:gd name="T4" fmla="*/ 29 w 58"/>
                <a:gd name="T5" fmla="*/ 0 h 197"/>
                <a:gd name="T6" fmla="*/ 58 w 58"/>
                <a:gd name="T7" fmla="*/ 5 h 197"/>
                <a:gd name="T8" fmla="*/ 29 w 58"/>
                <a:gd name="T9" fmla="*/ 197 h 197"/>
              </a:gdLst>
              <a:ahLst/>
              <a:cxnLst>
                <a:cxn ang="0">
                  <a:pos x="T0" y="T1"/>
                </a:cxn>
                <a:cxn ang="0">
                  <a:pos x="T2" y="T3"/>
                </a:cxn>
                <a:cxn ang="0">
                  <a:pos x="T4" y="T5"/>
                </a:cxn>
                <a:cxn ang="0">
                  <a:pos x="T6" y="T7"/>
                </a:cxn>
                <a:cxn ang="0">
                  <a:pos x="T8" y="T9"/>
                </a:cxn>
              </a:cxnLst>
              <a:rect l="0" t="0" r="r" b="b"/>
              <a:pathLst>
                <a:path w="58" h="197">
                  <a:moveTo>
                    <a:pt x="29" y="197"/>
                  </a:moveTo>
                  <a:lnTo>
                    <a:pt x="0" y="192"/>
                  </a:lnTo>
                  <a:lnTo>
                    <a:pt x="29" y="0"/>
                  </a:lnTo>
                  <a:lnTo>
                    <a:pt x="58" y="5"/>
                  </a:lnTo>
                  <a:lnTo>
                    <a:pt x="29"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71" name="Freeform 71">
              <a:extLst>
                <a:ext uri="{FF2B5EF4-FFF2-40B4-BE49-F238E27FC236}">
                  <a16:creationId xmlns:a16="http://schemas.microsoft.com/office/drawing/2014/main" id="{24CBD911-A2D0-4406-80B9-E67243C3294E}"/>
                </a:ext>
              </a:extLst>
            </p:cNvPr>
            <p:cNvSpPr>
              <a:spLocks/>
            </p:cNvSpPr>
            <p:nvPr/>
          </p:nvSpPr>
          <p:spPr bwMode="auto">
            <a:xfrm>
              <a:off x="1050925" y="4456113"/>
              <a:ext cx="242888" cy="106363"/>
            </a:xfrm>
            <a:custGeom>
              <a:avLst/>
              <a:gdLst>
                <a:gd name="T0" fmla="*/ 103 w 153"/>
                <a:gd name="T1" fmla="*/ 67 h 67"/>
                <a:gd name="T2" fmla="*/ 76 w 153"/>
                <a:gd name="T3" fmla="*/ 39 h 67"/>
                <a:gd name="T4" fmla="*/ 50 w 153"/>
                <a:gd name="T5" fmla="*/ 67 h 67"/>
                <a:gd name="T6" fmla="*/ 0 w 153"/>
                <a:gd name="T7" fmla="*/ 31 h 67"/>
                <a:gd name="T8" fmla="*/ 19 w 153"/>
                <a:gd name="T9" fmla="*/ 7 h 67"/>
                <a:gd name="T10" fmla="*/ 45 w 153"/>
                <a:gd name="T11" fmla="*/ 29 h 67"/>
                <a:gd name="T12" fmla="*/ 76 w 153"/>
                <a:gd name="T13" fmla="*/ 0 h 67"/>
                <a:gd name="T14" fmla="*/ 108 w 153"/>
                <a:gd name="T15" fmla="*/ 29 h 67"/>
                <a:gd name="T16" fmla="*/ 134 w 153"/>
                <a:gd name="T17" fmla="*/ 7 h 67"/>
                <a:gd name="T18" fmla="*/ 153 w 153"/>
                <a:gd name="T19" fmla="*/ 31 h 67"/>
                <a:gd name="T20" fmla="*/ 103 w 153"/>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3" h="67">
                  <a:moveTo>
                    <a:pt x="103" y="67"/>
                  </a:moveTo>
                  <a:lnTo>
                    <a:pt x="76" y="39"/>
                  </a:lnTo>
                  <a:lnTo>
                    <a:pt x="50" y="67"/>
                  </a:lnTo>
                  <a:lnTo>
                    <a:pt x="0" y="31"/>
                  </a:lnTo>
                  <a:lnTo>
                    <a:pt x="19" y="7"/>
                  </a:lnTo>
                  <a:lnTo>
                    <a:pt x="45" y="29"/>
                  </a:lnTo>
                  <a:lnTo>
                    <a:pt x="76" y="0"/>
                  </a:lnTo>
                  <a:lnTo>
                    <a:pt x="108" y="29"/>
                  </a:lnTo>
                  <a:lnTo>
                    <a:pt x="134" y="7"/>
                  </a:lnTo>
                  <a:lnTo>
                    <a:pt x="153" y="31"/>
                  </a:lnTo>
                  <a:lnTo>
                    <a:pt x="103"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72" name="Freeform 72">
              <a:extLst>
                <a:ext uri="{FF2B5EF4-FFF2-40B4-BE49-F238E27FC236}">
                  <a16:creationId xmlns:a16="http://schemas.microsoft.com/office/drawing/2014/main" id="{05DE6E97-84D1-47DE-A275-8865126E9B96}"/>
                </a:ext>
              </a:extLst>
            </p:cNvPr>
            <p:cNvSpPr>
              <a:spLocks noEditPoints="1"/>
            </p:cNvSpPr>
            <p:nvPr/>
          </p:nvSpPr>
          <p:spPr bwMode="auto">
            <a:xfrm>
              <a:off x="981075" y="4752976"/>
              <a:ext cx="381000" cy="136525"/>
            </a:xfrm>
            <a:custGeom>
              <a:avLst/>
              <a:gdLst>
                <a:gd name="T0" fmla="*/ 240 w 240"/>
                <a:gd name="T1" fmla="*/ 86 h 86"/>
                <a:gd name="T2" fmla="*/ 0 w 240"/>
                <a:gd name="T3" fmla="*/ 86 h 86"/>
                <a:gd name="T4" fmla="*/ 0 w 240"/>
                <a:gd name="T5" fmla="*/ 0 h 86"/>
                <a:gd name="T6" fmla="*/ 240 w 240"/>
                <a:gd name="T7" fmla="*/ 0 h 86"/>
                <a:gd name="T8" fmla="*/ 240 w 240"/>
                <a:gd name="T9" fmla="*/ 86 h 86"/>
                <a:gd name="T10" fmla="*/ 29 w 240"/>
                <a:gd name="T11" fmla="*/ 57 h 86"/>
                <a:gd name="T12" fmla="*/ 212 w 240"/>
                <a:gd name="T13" fmla="*/ 57 h 86"/>
                <a:gd name="T14" fmla="*/ 212 w 240"/>
                <a:gd name="T15" fmla="*/ 29 h 86"/>
                <a:gd name="T16" fmla="*/ 29 w 240"/>
                <a:gd name="T17" fmla="*/ 29 h 86"/>
                <a:gd name="T18" fmla="*/ 29 w 240"/>
                <a:gd name="T19" fmla="*/ 5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86">
                  <a:moveTo>
                    <a:pt x="240" y="86"/>
                  </a:moveTo>
                  <a:lnTo>
                    <a:pt x="0" y="86"/>
                  </a:lnTo>
                  <a:lnTo>
                    <a:pt x="0" y="0"/>
                  </a:lnTo>
                  <a:lnTo>
                    <a:pt x="240" y="0"/>
                  </a:lnTo>
                  <a:lnTo>
                    <a:pt x="240" y="86"/>
                  </a:lnTo>
                  <a:close/>
                  <a:moveTo>
                    <a:pt x="29" y="57"/>
                  </a:moveTo>
                  <a:lnTo>
                    <a:pt x="212" y="57"/>
                  </a:lnTo>
                  <a:lnTo>
                    <a:pt x="212" y="29"/>
                  </a:lnTo>
                  <a:lnTo>
                    <a:pt x="29" y="29"/>
                  </a:lnTo>
                  <a:lnTo>
                    <a:pt x="29"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73" name="Freeform 73">
              <a:extLst>
                <a:ext uri="{FF2B5EF4-FFF2-40B4-BE49-F238E27FC236}">
                  <a16:creationId xmlns:a16="http://schemas.microsoft.com/office/drawing/2014/main" id="{1E08F2AE-2ADC-4E7E-9FC9-4A308E4582ED}"/>
                </a:ext>
              </a:extLst>
            </p:cNvPr>
            <p:cNvSpPr>
              <a:spLocks noEditPoints="1"/>
            </p:cNvSpPr>
            <p:nvPr/>
          </p:nvSpPr>
          <p:spPr bwMode="auto">
            <a:xfrm>
              <a:off x="1012825" y="4843463"/>
              <a:ext cx="319088" cy="136525"/>
            </a:xfrm>
            <a:custGeom>
              <a:avLst/>
              <a:gdLst>
                <a:gd name="T0" fmla="*/ 201 w 201"/>
                <a:gd name="T1" fmla="*/ 86 h 86"/>
                <a:gd name="T2" fmla="*/ 0 w 201"/>
                <a:gd name="T3" fmla="*/ 86 h 86"/>
                <a:gd name="T4" fmla="*/ 0 w 201"/>
                <a:gd name="T5" fmla="*/ 0 h 86"/>
                <a:gd name="T6" fmla="*/ 201 w 201"/>
                <a:gd name="T7" fmla="*/ 0 h 86"/>
                <a:gd name="T8" fmla="*/ 201 w 201"/>
                <a:gd name="T9" fmla="*/ 86 h 86"/>
                <a:gd name="T10" fmla="*/ 28 w 201"/>
                <a:gd name="T11" fmla="*/ 58 h 86"/>
                <a:gd name="T12" fmla="*/ 172 w 201"/>
                <a:gd name="T13" fmla="*/ 58 h 86"/>
                <a:gd name="T14" fmla="*/ 172 w 201"/>
                <a:gd name="T15" fmla="*/ 29 h 86"/>
                <a:gd name="T16" fmla="*/ 28 w 201"/>
                <a:gd name="T17" fmla="*/ 29 h 86"/>
                <a:gd name="T18" fmla="*/ 28 w 201"/>
                <a:gd name="T19"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86">
                  <a:moveTo>
                    <a:pt x="201" y="86"/>
                  </a:moveTo>
                  <a:lnTo>
                    <a:pt x="0" y="86"/>
                  </a:lnTo>
                  <a:lnTo>
                    <a:pt x="0" y="0"/>
                  </a:lnTo>
                  <a:lnTo>
                    <a:pt x="201" y="0"/>
                  </a:lnTo>
                  <a:lnTo>
                    <a:pt x="201" y="86"/>
                  </a:lnTo>
                  <a:close/>
                  <a:moveTo>
                    <a:pt x="28" y="58"/>
                  </a:moveTo>
                  <a:lnTo>
                    <a:pt x="172" y="58"/>
                  </a:lnTo>
                  <a:lnTo>
                    <a:pt x="172" y="29"/>
                  </a:lnTo>
                  <a:lnTo>
                    <a:pt x="28" y="29"/>
                  </a:lnTo>
                  <a:lnTo>
                    <a:pt x="28"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74" name="Freeform 74">
              <a:extLst>
                <a:ext uri="{FF2B5EF4-FFF2-40B4-BE49-F238E27FC236}">
                  <a16:creationId xmlns:a16="http://schemas.microsoft.com/office/drawing/2014/main" id="{8CBE1ED8-E57C-450B-B12C-9022A9B5D2F1}"/>
                </a:ext>
              </a:extLst>
            </p:cNvPr>
            <p:cNvSpPr>
              <a:spLocks noEditPoints="1"/>
            </p:cNvSpPr>
            <p:nvPr/>
          </p:nvSpPr>
          <p:spPr bwMode="auto">
            <a:xfrm>
              <a:off x="1042988" y="4935538"/>
              <a:ext cx="258763" cy="136525"/>
            </a:xfrm>
            <a:custGeom>
              <a:avLst/>
              <a:gdLst>
                <a:gd name="T0" fmla="*/ 163 w 163"/>
                <a:gd name="T1" fmla="*/ 86 h 86"/>
                <a:gd name="T2" fmla="*/ 0 w 163"/>
                <a:gd name="T3" fmla="*/ 86 h 86"/>
                <a:gd name="T4" fmla="*/ 0 w 163"/>
                <a:gd name="T5" fmla="*/ 0 h 86"/>
                <a:gd name="T6" fmla="*/ 163 w 163"/>
                <a:gd name="T7" fmla="*/ 0 h 86"/>
                <a:gd name="T8" fmla="*/ 163 w 163"/>
                <a:gd name="T9" fmla="*/ 86 h 86"/>
                <a:gd name="T10" fmla="*/ 29 w 163"/>
                <a:gd name="T11" fmla="*/ 57 h 86"/>
                <a:gd name="T12" fmla="*/ 134 w 163"/>
                <a:gd name="T13" fmla="*/ 57 h 86"/>
                <a:gd name="T14" fmla="*/ 134 w 163"/>
                <a:gd name="T15" fmla="*/ 28 h 86"/>
                <a:gd name="T16" fmla="*/ 29 w 163"/>
                <a:gd name="T17" fmla="*/ 28 h 86"/>
                <a:gd name="T18" fmla="*/ 29 w 163"/>
                <a:gd name="T19" fmla="*/ 5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86">
                  <a:moveTo>
                    <a:pt x="163" y="86"/>
                  </a:moveTo>
                  <a:lnTo>
                    <a:pt x="0" y="86"/>
                  </a:lnTo>
                  <a:lnTo>
                    <a:pt x="0" y="0"/>
                  </a:lnTo>
                  <a:lnTo>
                    <a:pt x="163" y="0"/>
                  </a:lnTo>
                  <a:lnTo>
                    <a:pt x="163" y="86"/>
                  </a:lnTo>
                  <a:close/>
                  <a:moveTo>
                    <a:pt x="29" y="57"/>
                  </a:moveTo>
                  <a:lnTo>
                    <a:pt x="134" y="57"/>
                  </a:lnTo>
                  <a:lnTo>
                    <a:pt x="134" y="28"/>
                  </a:lnTo>
                  <a:lnTo>
                    <a:pt x="29" y="28"/>
                  </a:lnTo>
                  <a:lnTo>
                    <a:pt x="29"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grpSp>
      <p:grpSp>
        <p:nvGrpSpPr>
          <p:cNvPr id="75" name="Group 62">
            <a:extLst>
              <a:ext uri="{FF2B5EF4-FFF2-40B4-BE49-F238E27FC236}">
                <a16:creationId xmlns:a16="http://schemas.microsoft.com/office/drawing/2014/main" id="{45452FE6-E000-40AB-9E2E-00F87E111327}"/>
              </a:ext>
            </a:extLst>
          </p:cNvPr>
          <p:cNvGrpSpPr/>
          <p:nvPr/>
        </p:nvGrpSpPr>
        <p:grpSpPr>
          <a:xfrm>
            <a:off x="7163963" y="4663068"/>
            <a:ext cx="473676" cy="444691"/>
            <a:chOff x="2492375" y="1277938"/>
            <a:chExt cx="985838" cy="925512"/>
          </a:xfrm>
          <a:solidFill>
            <a:schemeClr val="accent2"/>
          </a:solidFill>
        </p:grpSpPr>
        <p:sp>
          <p:nvSpPr>
            <p:cNvPr id="76" name="Freeform 78">
              <a:extLst>
                <a:ext uri="{FF2B5EF4-FFF2-40B4-BE49-F238E27FC236}">
                  <a16:creationId xmlns:a16="http://schemas.microsoft.com/office/drawing/2014/main" id="{CE9149CD-424A-4E30-A83E-C4CC940DF94A}"/>
                </a:ext>
              </a:extLst>
            </p:cNvPr>
            <p:cNvSpPr>
              <a:spLocks/>
            </p:cNvSpPr>
            <p:nvPr/>
          </p:nvSpPr>
          <p:spPr bwMode="auto">
            <a:xfrm>
              <a:off x="3024188" y="1747838"/>
              <a:ext cx="104775" cy="106362"/>
            </a:xfrm>
            <a:custGeom>
              <a:avLst/>
              <a:gdLst>
                <a:gd name="T0" fmla="*/ 47 w 66"/>
                <a:gd name="T1" fmla="*/ 67 h 67"/>
                <a:gd name="T2" fmla="*/ 0 w 66"/>
                <a:gd name="T3" fmla="*/ 20 h 67"/>
                <a:gd name="T4" fmla="*/ 19 w 66"/>
                <a:gd name="T5" fmla="*/ 0 h 67"/>
                <a:gd name="T6" fmla="*/ 66 w 66"/>
                <a:gd name="T7" fmla="*/ 48 h 67"/>
                <a:gd name="T8" fmla="*/ 47 w 66"/>
                <a:gd name="T9" fmla="*/ 67 h 67"/>
              </a:gdLst>
              <a:ahLst/>
              <a:cxnLst>
                <a:cxn ang="0">
                  <a:pos x="T0" y="T1"/>
                </a:cxn>
                <a:cxn ang="0">
                  <a:pos x="T2" y="T3"/>
                </a:cxn>
                <a:cxn ang="0">
                  <a:pos x="T4" y="T5"/>
                </a:cxn>
                <a:cxn ang="0">
                  <a:pos x="T6" y="T7"/>
                </a:cxn>
                <a:cxn ang="0">
                  <a:pos x="T8" y="T9"/>
                </a:cxn>
              </a:cxnLst>
              <a:rect l="0" t="0" r="r" b="b"/>
              <a:pathLst>
                <a:path w="66" h="67">
                  <a:moveTo>
                    <a:pt x="47" y="67"/>
                  </a:moveTo>
                  <a:lnTo>
                    <a:pt x="0" y="20"/>
                  </a:lnTo>
                  <a:lnTo>
                    <a:pt x="19" y="0"/>
                  </a:lnTo>
                  <a:lnTo>
                    <a:pt x="66" y="48"/>
                  </a:lnTo>
                  <a:lnTo>
                    <a:pt x="47"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77" name="Freeform 79">
              <a:extLst>
                <a:ext uri="{FF2B5EF4-FFF2-40B4-BE49-F238E27FC236}">
                  <a16:creationId xmlns:a16="http://schemas.microsoft.com/office/drawing/2014/main" id="{1E4067C1-0A06-47F0-AC15-39B042B48CC9}"/>
                </a:ext>
              </a:extLst>
            </p:cNvPr>
            <p:cNvSpPr>
              <a:spLocks noEditPoints="1"/>
            </p:cNvSpPr>
            <p:nvPr/>
          </p:nvSpPr>
          <p:spPr bwMode="auto">
            <a:xfrm>
              <a:off x="3038475" y="1763713"/>
              <a:ext cx="439738" cy="439737"/>
            </a:xfrm>
            <a:custGeom>
              <a:avLst/>
              <a:gdLst>
                <a:gd name="T0" fmla="*/ 201 w 277"/>
                <a:gd name="T1" fmla="*/ 277 h 277"/>
                <a:gd name="T2" fmla="*/ 0 w 277"/>
                <a:gd name="T3" fmla="*/ 77 h 277"/>
                <a:gd name="T4" fmla="*/ 77 w 277"/>
                <a:gd name="T5" fmla="*/ 0 h 277"/>
                <a:gd name="T6" fmla="*/ 277 w 277"/>
                <a:gd name="T7" fmla="*/ 201 h 277"/>
                <a:gd name="T8" fmla="*/ 201 w 277"/>
                <a:gd name="T9" fmla="*/ 277 h 277"/>
                <a:gd name="T10" fmla="*/ 38 w 277"/>
                <a:gd name="T11" fmla="*/ 77 h 277"/>
                <a:gd name="T12" fmla="*/ 201 w 277"/>
                <a:gd name="T13" fmla="*/ 239 h 277"/>
                <a:gd name="T14" fmla="*/ 239 w 277"/>
                <a:gd name="T15" fmla="*/ 201 h 277"/>
                <a:gd name="T16" fmla="*/ 77 w 277"/>
                <a:gd name="T17" fmla="*/ 38 h 277"/>
                <a:gd name="T18" fmla="*/ 38 w 277"/>
                <a:gd name="T19" fmla="*/ 7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7" h="277">
                  <a:moveTo>
                    <a:pt x="201" y="277"/>
                  </a:moveTo>
                  <a:lnTo>
                    <a:pt x="0" y="77"/>
                  </a:lnTo>
                  <a:lnTo>
                    <a:pt x="77" y="0"/>
                  </a:lnTo>
                  <a:lnTo>
                    <a:pt x="277" y="201"/>
                  </a:lnTo>
                  <a:lnTo>
                    <a:pt x="201" y="277"/>
                  </a:lnTo>
                  <a:close/>
                  <a:moveTo>
                    <a:pt x="38" y="77"/>
                  </a:moveTo>
                  <a:lnTo>
                    <a:pt x="201" y="239"/>
                  </a:lnTo>
                  <a:lnTo>
                    <a:pt x="239" y="201"/>
                  </a:lnTo>
                  <a:lnTo>
                    <a:pt x="77" y="38"/>
                  </a:lnTo>
                  <a:lnTo>
                    <a:pt x="38"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78" name="Freeform 80">
              <a:extLst>
                <a:ext uri="{FF2B5EF4-FFF2-40B4-BE49-F238E27FC236}">
                  <a16:creationId xmlns:a16="http://schemas.microsoft.com/office/drawing/2014/main" id="{D7E4DE9D-591F-4244-8B43-12DA7F050AB1}"/>
                </a:ext>
              </a:extLst>
            </p:cNvPr>
            <p:cNvSpPr>
              <a:spLocks noEditPoints="1"/>
            </p:cNvSpPr>
            <p:nvPr/>
          </p:nvSpPr>
          <p:spPr bwMode="auto">
            <a:xfrm>
              <a:off x="2554288" y="1277938"/>
              <a:ext cx="249238" cy="250825"/>
            </a:xfrm>
            <a:custGeom>
              <a:avLst/>
              <a:gdLst>
                <a:gd name="T0" fmla="*/ 74 w 157"/>
                <a:gd name="T1" fmla="*/ 158 h 158"/>
                <a:gd name="T2" fmla="*/ 0 w 157"/>
                <a:gd name="T3" fmla="*/ 36 h 158"/>
                <a:gd name="T4" fmla="*/ 35 w 157"/>
                <a:gd name="T5" fmla="*/ 0 h 158"/>
                <a:gd name="T6" fmla="*/ 157 w 157"/>
                <a:gd name="T7" fmla="*/ 74 h 158"/>
                <a:gd name="T8" fmla="*/ 74 w 157"/>
                <a:gd name="T9" fmla="*/ 158 h 158"/>
                <a:gd name="T10" fmla="*/ 38 w 157"/>
                <a:gd name="T11" fmla="*/ 41 h 158"/>
                <a:gd name="T12" fmla="*/ 78 w 157"/>
                <a:gd name="T13" fmla="*/ 110 h 158"/>
                <a:gd name="T14" fmla="*/ 109 w 157"/>
                <a:gd name="T15" fmla="*/ 79 h 158"/>
                <a:gd name="T16" fmla="*/ 40 w 157"/>
                <a:gd name="T17" fmla="*/ 38 h 158"/>
                <a:gd name="T18" fmla="*/ 38 w 157"/>
                <a:gd name="T19" fmla="*/ 4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158">
                  <a:moveTo>
                    <a:pt x="74" y="158"/>
                  </a:moveTo>
                  <a:lnTo>
                    <a:pt x="0" y="36"/>
                  </a:lnTo>
                  <a:lnTo>
                    <a:pt x="35" y="0"/>
                  </a:lnTo>
                  <a:lnTo>
                    <a:pt x="157" y="74"/>
                  </a:lnTo>
                  <a:lnTo>
                    <a:pt x="74" y="158"/>
                  </a:lnTo>
                  <a:close/>
                  <a:moveTo>
                    <a:pt x="38" y="41"/>
                  </a:moveTo>
                  <a:lnTo>
                    <a:pt x="78" y="110"/>
                  </a:lnTo>
                  <a:lnTo>
                    <a:pt x="109" y="79"/>
                  </a:lnTo>
                  <a:lnTo>
                    <a:pt x="40" y="38"/>
                  </a:lnTo>
                  <a:lnTo>
                    <a:pt x="38"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79" name="Freeform 81">
              <a:extLst>
                <a:ext uri="{FF2B5EF4-FFF2-40B4-BE49-F238E27FC236}">
                  <a16:creationId xmlns:a16="http://schemas.microsoft.com/office/drawing/2014/main" id="{E234E439-80B7-4BD9-BCC9-69A8F30C2D6D}"/>
                </a:ext>
              </a:extLst>
            </p:cNvPr>
            <p:cNvSpPr>
              <a:spLocks/>
            </p:cNvSpPr>
            <p:nvPr/>
          </p:nvSpPr>
          <p:spPr bwMode="auto">
            <a:xfrm>
              <a:off x="2705100" y="1430338"/>
              <a:ext cx="227013" cy="227012"/>
            </a:xfrm>
            <a:custGeom>
              <a:avLst/>
              <a:gdLst>
                <a:gd name="T0" fmla="*/ 124 w 143"/>
                <a:gd name="T1" fmla="*/ 143 h 143"/>
                <a:gd name="T2" fmla="*/ 0 w 143"/>
                <a:gd name="T3" fmla="*/ 19 h 143"/>
                <a:gd name="T4" fmla="*/ 19 w 143"/>
                <a:gd name="T5" fmla="*/ 0 h 143"/>
                <a:gd name="T6" fmla="*/ 143 w 143"/>
                <a:gd name="T7" fmla="*/ 124 h 143"/>
                <a:gd name="T8" fmla="*/ 124 w 143"/>
                <a:gd name="T9" fmla="*/ 143 h 143"/>
              </a:gdLst>
              <a:ahLst/>
              <a:cxnLst>
                <a:cxn ang="0">
                  <a:pos x="T0" y="T1"/>
                </a:cxn>
                <a:cxn ang="0">
                  <a:pos x="T2" y="T3"/>
                </a:cxn>
                <a:cxn ang="0">
                  <a:pos x="T4" y="T5"/>
                </a:cxn>
                <a:cxn ang="0">
                  <a:pos x="T6" y="T7"/>
                </a:cxn>
                <a:cxn ang="0">
                  <a:pos x="T8" y="T9"/>
                </a:cxn>
              </a:cxnLst>
              <a:rect l="0" t="0" r="r" b="b"/>
              <a:pathLst>
                <a:path w="143" h="143">
                  <a:moveTo>
                    <a:pt x="124" y="143"/>
                  </a:moveTo>
                  <a:lnTo>
                    <a:pt x="0" y="19"/>
                  </a:lnTo>
                  <a:lnTo>
                    <a:pt x="19" y="0"/>
                  </a:lnTo>
                  <a:lnTo>
                    <a:pt x="143" y="124"/>
                  </a:lnTo>
                  <a:lnTo>
                    <a:pt x="124" y="1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80" name="Freeform 82">
              <a:extLst>
                <a:ext uri="{FF2B5EF4-FFF2-40B4-BE49-F238E27FC236}">
                  <a16:creationId xmlns:a16="http://schemas.microsoft.com/office/drawing/2014/main" id="{4267C21D-26B4-4511-9C95-0C3A65E13CEF}"/>
                </a:ext>
              </a:extLst>
            </p:cNvPr>
            <p:cNvSpPr>
              <a:spLocks noEditPoints="1"/>
            </p:cNvSpPr>
            <p:nvPr/>
          </p:nvSpPr>
          <p:spPr bwMode="auto">
            <a:xfrm>
              <a:off x="2492375" y="1285875"/>
              <a:ext cx="903288" cy="898525"/>
            </a:xfrm>
            <a:custGeom>
              <a:avLst/>
              <a:gdLst>
                <a:gd name="T0" fmla="*/ 14 w 238"/>
                <a:gd name="T1" fmla="*/ 237 h 237"/>
                <a:gd name="T2" fmla="*/ 0 w 238"/>
                <a:gd name="T3" fmla="*/ 224 h 237"/>
                <a:gd name="T4" fmla="*/ 9 w 238"/>
                <a:gd name="T5" fmla="*/ 195 h 237"/>
                <a:gd name="T6" fmla="*/ 142 w 238"/>
                <a:gd name="T7" fmla="*/ 60 h 237"/>
                <a:gd name="T8" fmla="*/ 142 w 238"/>
                <a:gd name="T9" fmla="*/ 46 h 237"/>
                <a:gd name="T10" fmla="*/ 198 w 238"/>
                <a:gd name="T11" fmla="*/ 0 h 237"/>
                <a:gd name="T12" fmla="*/ 207 w 238"/>
                <a:gd name="T13" fmla="*/ 0 h 237"/>
                <a:gd name="T14" fmla="*/ 191 w 238"/>
                <a:gd name="T15" fmla="*/ 37 h 237"/>
                <a:gd name="T16" fmla="*/ 201 w 238"/>
                <a:gd name="T17" fmla="*/ 48 h 237"/>
                <a:gd name="T18" fmla="*/ 238 w 238"/>
                <a:gd name="T19" fmla="*/ 31 h 237"/>
                <a:gd name="T20" fmla="*/ 238 w 238"/>
                <a:gd name="T21" fmla="*/ 40 h 237"/>
                <a:gd name="T22" fmla="*/ 192 w 238"/>
                <a:gd name="T23" fmla="*/ 96 h 237"/>
                <a:gd name="T24" fmla="*/ 178 w 238"/>
                <a:gd name="T25" fmla="*/ 96 h 237"/>
                <a:gd name="T26" fmla="*/ 43 w 238"/>
                <a:gd name="T27" fmla="*/ 229 h 237"/>
                <a:gd name="T28" fmla="*/ 14 w 238"/>
                <a:gd name="T29" fmla="*/ 237 h 237"/>
                <a:gd name="T30" fmla="*/ 14 w 238"/>
                <a:gd name="T31" fmla="*/ 220 h 237"/>
                <a:gd name="T32" fmla="*/ 17 w 238"/>
                <a:gd name="T33" fmla="*/ 223 h 237"/>
                <a:gd name="T34" fmla="*/ 37 w 238"/>
                <a:gd name="T35" fmla="*/ 219 h 237"/>
                <a:gd name="T36" fmla="*/ 174 w 238"/>
                <a:gd name="T37" fmla="*/ 84 h 237"/>
                <a:gd name="T38" fmla="*/ 192 w 238"/>
                <a:gd name="T39" fmla="*/ 84 h 237"/>
                <a:gd name="T40" fmla="*/ 226 w 238"/>
                <a:gd name="T41" fmla="*/ 50 h 237"/>
                <a:gd name="T42" fmla="*/ 199 w 238"/>
                <a:gd name="T43" fmla="*/ 62 h 237"/>
                <a:gd name="T44" fmla="*/ 177 w 238"/>
                <a:gd name="T45" fmla="*/ 40 h 237"/>
                <a:gd name="T46" fmla="*/ 189 w 238"/>
                <a:gd name="T47" fmla="*/ 13 h 237"/>
                <a:gd name="T48" fmla="*/ 154 w 238"/>
                <a:gd name="T49" fmla="*/ 46 h 237"/>
                <a:gd name="T50" fmla="*/ 154 w 238"/>
                <a:gd name="T51" fmla="*/ 64 h 237"/>
                <a:gd name="T52" fmla="*/ 19 w 238"/>
                <a:gd name="T53" fmla="*/ 201 h 237"/>
                <a:gd name="T54" fmla="*/ 14 w 238"/>
                <a:gd name="T55" fmla="*/ 220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 h="237">
                  <a:moveTo>
                    <a:pt x="14" y="237"/>
                  </a:moveTo>
                  <a:cubicBezTo>
                    <a:pt x="0" y="224"/>
                    <a:pt x="0" y="224"/>
                    <a:pt x="0" y="224"/>
                  </a:cubicBezTo>
                  <a:cubicBezTo>
                    <a:pt x="9" y="195"/>
                    <a:pt x="9" y="195"/>
                    <a:pt x="9" y="195"/>
                  </a:cubicBezTo>
                  <a:cubicBezTo>
                    <a:pt x="142" y="60"/>
                    <a:pt x="142" y="60"/>
                    <a:pt x="142" y="60"/>
                  </a:cubicBezTo>
                  <a:cubicBezTo>
                    <a:pt x="142" y="46"/>
                    <a:pt x="142" y="46"/>
                    <a:pt x="142" y="46"/>
                  </a:cubicBezTo>
                  <a:cubicBezTo>
                    <a:pt x="142" y="29"/>
                    <a:pt x="149" y="0"/>
                    <a:pt x="198" y="0"/>
                  </a:cubicBezTo>
                  <a:cubicBezTo>
                    <a:pt x="207" y="0"/>
                    <a:pt x="207" y="0"/>
                    <a:pt x="207" y="0"/>
                  </a:cubicBezTo>
                  <a:cubicBezTo>
                    <a:pt x="191" y="37"/>
                    <a:pt x="191" y="37"/>
                    <a:pt x="191" y="37"/>
                  </a:cubicBezTo>
                  <a:cubicBezTo>
                    <a:pt x="201" y="48"/>
                    <a:pt x="201" y="48"/>
                    <a:pt x="201" y="48"/>
                  </a:cubicBezTo>
                  <a:cubicBezTo>
                    <a:pt x="238" y="31"/>
                    <a:pt x="238" y="31"/>
                    <a:pt x="238" y="31"/>
                  </a:cubicBezTo>
                  <a:cubicBezTo>
                    <a:pt x="238" y="40"/>
                    <a:pt x="238" y="40"/>
                    <a:pt x="238" y="40"/>
                  </a:cubicBezTo>
                  <a:cubicBezTo>
                    <a:pt x="238" y="89"/>
                    <a:pt x="209" y="96"/>
                    <a:pt x="192" y="96"/>
                  </a:cubicBezTo>
                  <a:cubicBezTo>
                    <a:pt x="178" y="96"/>
                    <a:pt x="178" y="96"/>
                    <a:pt x="178" y="96"/>
                  </a:cubicBezTo>
                  <a:cubicBezTo>
                    <a:pt x="43" y="229"/>
                    <a:pt x="43" y="229"/>
                    <a:pt x="43" y="229"/>
                  </a:cubicBezTo>
                  <a:lnTo>
                    <a:pt x="14" y="237"/>
                  </a:lnTo>
                  <a:close/>
                  <a:moveTo>
                    <a:pt x="14" y="220"/>
                  </a:moveTo>
                  <a:cubicBezTo>
                    <a:pt x="17" y="223"/>
                    <a:pt x="17" y="223"/>
                    <a:pt x="17" y="223"/>
                  </a:cubicBezTo>
                  <a:cubicBezTo>
                    <a:pt x="37" y="219"/>
                    <a:pt x="37" y="219"/>
                    <a:pt x="37" y="219"/>
                  </a:cubicBezTo>
                  <a:cubicBezTo>
                    <a:pt x="174" y="84"/>
                    <a:pt x="174" y="84"/>
                    <a:pt x="174" y="84"/>
                  </a:cubicBezTo>
                  <a:cubicBezTo>
                    <a:pt x="192" y="84"/>
                    <a:pt x="192" y="84"/>
                    <a:pt x="192" y="84"/>
                  </a:cubicBezTo>
                  <a:cubicBezTo>
                    <a:pt x="212" y="84"/>
                    <a:pt x="223" y="73"/>
                    <a:pt x="226" y="50"/>
                  </a:cubicBezTo>
                  <a:cubicBezTo>
                    <a:pt x="199" y="62"/>
                    <a:pt x="199" y="62"/>
                    <a:pt x="199" y="62"/>
                  </a:cubicBezTo>
                  <a:cubicBezTo>
                    <a:pt x="177" y="40"/>
                    <a:pt x="177" y="40"/>
                    <a:pt x="177" y="40"/>
                  </a:cubicBezTo>
                  <a:cubicBezTo>
                    <a:pt x="189" y="13"/>
                    <a:pt x="189" y="13"/>
                    <a:pt x="189" y="13"/>
                  </a:cubicBezTo>
                  <a:cubicBezTo>
                    <a:pt x="165" y="15"/>
                    <a:pt x="154" y="26"/>
                    <a:pt x="154" y="46"/>
                  </a:cubicBezTo>
                  <a:cubicBezTo>
                    <a:pt x="154" y="64"/>
                    <a:pt x="154" y="64"/>
                    <a:pt x="154" y="64"/>
                  </a:cubicBezTo>
                  <a:cubicBezTo>
                    <a:pt x="19" y="201"/>
                    <a:pt x="19" y="201"/>
                    <a:pt x="19" y="201"/>
                  </a:cubicBezTo>
                  <a:lnTo>
                    <a:pt x="14" y="2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grpSp>
      <p:grpSp>
        <p:nvGrpSpPr>
          <p:cNvPr id="81" name="Group 68">
            <a:extLst>
              <a:ext uri="{FF2B5EF4-FFF2-40B4-BE49-F238E27FC236}">
                <a16:creationId xmlns:a16="http://schemas.microsoft.com/office/drawing/2014/main" id="{4FCE5FC2-72F5-4441-AE8B-C6EE9579D25F}"/>
              </a:ext>
            </a:extLst>
          </p:cNvPr>
          <p:cNvGrpSpPr/>
          <p:nvPr/>
        </p:nvGrpSpPr>
        <p:grpSpPr>
          <a:xfrm>
            <a:off x="8716434" y="2564288"/>
            <a:ext cx="516471" cy="515640"/>
            <a:chOff x="8648700" y="3778250"/>
            <a:chExt cx="987425" cy="985838"/>
          </a:xfrm>
          <a:solidFill>
            <a:schemeClr val="accent1"/>
          </a:solidFill>
        </p:grpSpPr>
        <p:sp>
          <p:nvSpPr>
            <p:cNvPr id="82" name="Freeform 86">
              <a:extLst>
                <a:ext uri="{FF2B5EF4-FFF2-40B4-BE49-F238E27FC236}">
                  <a16:creationId xmlns:a16="http://schemas.microsoft.com/office/drawing/2014/main" id="{654B210A-4F9C-417E-AC75-091F95D15B45}"/>
                </a:ext>
              </a:extLst>
            </p:cNvPr>
            <p:cNvSpPr>
              <a:spLocks noEditPoints="1"/>
            </p:cNvSpPr>
            <p:nvPr/>
          </p:nvSpPr>
          <p:spPr bwMode="auto">
            <a:xfrm>
              <a:off x="8648700" y="3778250"/>
              <a:ext cx="987425" cy="985838"/>
            </a:xfrm>
            <a:custGeom>
              <a:avLst/>
              <a:gdLst>
                <a:gd name="T0" fmla="*/ 130 w 260"/>
                <a:gd name="T1" fmla="*/ 260 h 260"/>
                <a:gd name="T2" fmla="*/ 38 w 260"/>
                <a:gd name="T3" fmla="*/ 222 h 260"/>
                <a:gd name="T4" fmla="*/ 0 w 260"/>
                <a:gd name="T5" fmla="*/ 130 h 260"/>
                <a:gd name="T6" fmla="*/ 38 w 260"/>
                <a:gd name="T7" fmla="*/ 38 h 260"/>
                <a:gd name="T8" fmla="*/ 130 w 260"/>
                <a:gd name="T9" fmla="*/ 0 h 260"/>
                <a:gd name="T10" fmla="*/ 222 w 260"/>
                <a:gd name="T11" fmla="*/ 38 h 260"/>
                <a:gd name="T12" fmla="*/ 260 w 260"/>
                <a:gd name="T13" fmla="*/ 130 h 260"/>
                <a:gd name="T14" fmla="*/ 130 w 260"/>
                <a:gd name="T15" fmla="*/ 260 h 260"/>
                <a:gd name="T16" fmla="*/ 130 w 260"/>
                <a:gd name="T17" fmla="*/ 260 h 260"/>
                <a:gd name="T18" fmla="*/ 130 w 260"/>
                <a:gd name="T19" fmla="*/ 260 h 260"/>
                <a:gd name="T20" fmla="*/ 130 w 260"/>
                <a:gd name="T21" fmla="*/ 248 h 260"/>
                <a:gd name="T22" fmla="*/ 130 w 260"/>
                <a:gd name="T23" fmla="*/ 254 h 260"/>
                <a:gd name="T24" fmla="*/ 130 w 260"/>
                <a:gd name="T25" fmla="*/ 248 h 260"/>
                <a:gd name="T26" fmla="*/ 248 w 260"/>
                <a:gd name="T27" fmla="*/ 130 h 260"/>
                <a:gd name="T28" fmla="*/ 214 w 260"/>
                <a:gd name="T29" fmla="*/ 46 h 260"/>
                <a:gd name="T30" fmla="*/ 130 w 260"/>
                <a:gd name="T31" fmla="*/ 12 h 260"/>
                <a:gd name="T32" fmla="*/ 46 w 260"/>
                <a:gd name="T33" fmla="*/ 46 h 260"/>
                <a:gd name="T34" fmla="*/ 12 w 260"/>
                <a:gd name="T35" fmla="*/ 130 h 260"/>
                <a:gd name="T36" fmla="*/ 46 w 260"/>
                <a:gd name="T37" fmla="*/ 214 h 260"/>
                <a:gd name="T38" fmla="*/ 130 w 260"/>
                <a:gd name="T39" fmla="*/ 248 h 260"/>
                <a:gd name="T40" fmla="*/ 130 w 260"/>
                <a:gd name="T41" fmla="*/ 248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0" h="260">
                  <a:moveTo>
                    <a:pt x="130" y="260"/>
                  </a:moveTo>
                  <a:cubicBezTo>
                    <a:pt x="95" y="260"/>
                    <a:pt x="62" y="247"/>
                    <a:pt x="38" y="222"/>
                  </a:cubicBezTo>
                  <a:cubicBezTo>
                    <a:pt x="13" y="198"/>
                    <a:pt x="0" y="165"/>
                    <a:pt x="0" y="130"/>
                  </a:cubicBezTo>
                  <a:cubicBezTo>
                    <a:pt x="0" y="95"/>
                    <a:pt x="13" y="62"/>
                    <a:pt x="38" y="38"/>
                  </a:cubicBezTo>
                  <a:cubicBezTo>
                    <a:pt x="62" y="13"/>
                    <a:pt x="95" y="0"/>
                    <a:pt x="130" y="0"/>
                  </a:cubicBezTo>
                  <a:cubicBezTo>
                    <a:pt x="165" y="0"/>
                    <a:pt x="198" y="13"/>
                    <a:pt x="222" y="38"/>
                  </a:cubicBezTo>
                  <a:cubicBezTo>
                    <a:pt x="247" y="62"/>
                    <a:pt x="260" y="95"/>
                    <a:pt x="260" y="130"/>
                  </a:cubicBezTo>
                  <a:cubicBezTo>
                    <a:pt x="260" y="202"/>
                    <a:pt x="202" y="260"/>
                    <a:pt x="130" y="260"/>
                  </a:cubicBezTo>
                  <a:cubicBezTo>
                    <a:pt x="130" y="260"/>
                    <a:pt x="130" y="260"/>
                    <a:pt x="130" y="260"/>
                  </a:cubicBezTo>
                  <a:cubicBezTo>
                    <a:pt x="130" y="260"/>
                    <a:pt x="130" y="260"/>
                    <a:pt x="130" y="260"/>
                  </a:cubicBezTo>
                  <a:close/>
                  <a:moveTo>
                    <a:pt x="130" y="248"/>
                  </a:moveTo>
                  <a:cubicBezTo>
                    <a:pt x="130" y="254"/>
                    <a:pt x="130" y="254"/>
                    <a:pt x="130" y="254"/>
                  </a:cubicBezTo>
                  <a:cubicBezTo>
                    <a:pt x="130" y="248"/>
                    <a:pt x="130" y="248"/>
                    <a:pt x="130" y="248"/>
                  </a:cubicBezTo>
                  <a:cubicBezTo>
                    <a:pt x="195" y="248"/>
                    <a:pt x="248" y="195"/>
                    <a:pt x="248" y="130"/>
                  </a:cubicBezTo>
                  <a:cubicBezTo>
                    <a:pt x="248" y="98"/>
                    <a:pt x="236" y="69"/>
                    <a:pt x="214" y="46"/>
                  </a:cubicBezTo>
                  <a:cubicBezTo>
                    <a:pt x="191" y="24"/>
                    <a:pt x="162" y="12"/>
                    <a:pt x="130" y="12"/>
                  </a:cubicBezTo>
                  <a:cubicBezTo>
                    <a:pt x="98" y="12"/>
                    <a:pt x="69" y="24"/>
                    <a:pt x="46" y="46"/>
                  </a:cubicBezTo>
                  <a:cubicBezTo>
                    <a:pt x="24" y="69"/>
                    <a:pt x="12" y="98"/>
                    <a:pt x="12" y="130"/>
                  </a:cubicBezTo>
                  <a:cubicBezTo>
                    <a:pt x="12" y="162"/>
                    <a:pt x="24" y="191"/>
                    <a:pt x="46" y="214"/>
                  </a:cubicBezTo>
                  <a:cubicBezTo>
                    <a:pt x="69" y="236"/>
                    <a:pt x="98" y="248"/>
                    <a:pt x="130" y="248"/>
                  </a:cubicBezTo>
                  <a:cubicBezTo>
                    <a:pt x="130" y="248"/>
                    <a:pt x="130" y="248"/>
                    <a:pt x="130"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83" name="Freeform 87">
              <a:extLst>
                <a:ext uri="{FF2B5EF4-FFF2-40B4-BE49-F238E27FC236}">
                  <a16:creationId xmlns:a16="http://schemas.microsoft.com/office/drawing/2014/main" id="{D10BAF83-B476-4A81-9770-2B700F96275A}"/>
                </a:ext>
              </a:extLst>
            </p:cNvPr>
            <p:cNvSpPr>
              <a:spLocks/>
            </p:cNvSpPr>
            <p:nvPr/>
          </p:nvSpPr>
          <p:spPr bwMode="auto">
            <a:xfrm>
              <a:off x="8785225" y="3914775"/>
              <a:ext cx="714375" cy="357188"/>
            </a:xfrm>
            <a:custGeom>
              <a:avLst/>
              <a:gdLst>
                <a:gd name="T0" fmla="*/ 188 w 188"/>
                <a:gd name="T1" fmla="*/ 94 h 94"/>
                <a:gd name="T2" fmla="*/ 176 w 188"/>
                <a:gd name="T3" fmla="*/ 94 h 94"/>
                <a:gd name="T4" fmla="*/ 152 w 188"/>
                <a:gd name="T5" fmla="*/ 36 h 94"/>
                <a:gd name="T6" fmla="*/ 94 w 188"/>
                <a:gd name="T7" fmla="*/ 12 h 94"/>
                <a:gd name="T8" fmla="*/ 36 w 188"/>
                <a:gd name="T9" fmla="*/ 36 h 94"/>
                <a:gd name="T10" fmla="*/ 12 w 188"/>
                <a:gd name="T11" fmla="*/ 94 h 94"/>
                <a:gd name="T12" fmla="*/ 0 w 188"/>
                <a:gd name="T13" fmla="*/ 94 h 94"/>
                <a:gd name="T14" fmla="*/ 28 w 188"/>
                <a:gd name="T15" fmla="*/ 28 h 94"/>
                <a:gd name="T16" fmla="*/ 94 w 188"/>
                <a:gd name="T17" fmla="*/ 0 h 94"/>
                <a:gd name="T18" fmla="*/ 160 w 188"/>
                <a:gd name="T19" fmla="*/ 28 h 94"/>
                <a:gd name="T20" fmla="*/ 188 w 188"/>
                <a:gd name="T21" fmla="*/ 9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 h="94">
                  <a:moveTo>
                    <a:pt x="188" y="94"/>
                  </a:moveTo>
                  <a:cubicBezTo>
                    <a:pt x="176" y="94"/>
                    <a:pt x="176" y="94"/>
                    <a:pt x="176" y="94"/>
                  </a:cubicBezTo>
                  <a:cubicBezTo>
                    <a:pt x="176" y="72"/>
                    <a:pt x="167" y="52"/>
                    <a:pt x="152" y="36"/>
                  </a:cubicBezTo>
                  <a:cubicBezTo>
                    <a:pt x="136" y="21"/>
                    <a:pt x="116" y="12"/>
                    <a:pt x="94" y="12"/>
                  </a:cubicBezTo>
                  <a:cubicBezTo>
                    <a:pt x="72" y="12"/>
                    <a:pt x="52" y="21"/>
                    <a:pt x="36" y="36"/>
                  </a:cubicBezTo>
                  <a:cubicBezTo>
                    <a:pt x="21" y="52"/>
                    <a:pt x="12" y="72"/>
                    <a:pt x="12" y="94"/>
                  </a:cubicBezTo>
                  <a:cubicBezTo>
                    <a:pt x="0" y="94"/>
                    <a:pt x="0" y="94"/>
                    <a:pt x="0" y="94"/>
                  </a:cubicBezTo>
                  <a:cubicBezTo>
                    <a:pt x="0" y="69"/>
                    <a:pt x="10" y="45"/>
                    <a:pt x="28" y="28"/>
                  </a:cubicBezTo>
                  <a:cubicBezTo>
                    <a:pt x="45" y="10"/>
                    <a:pt x="69" y="0"/>
                    <a:pt x="94" y="0"/>
                  </a:cubicBezTo>
                  <a:cubicBezTo>
                    <a:pt x="119" y="0"/>
                    <a:pt x="143" y="10"/>
                    <a:pt x="160" y="28"/>
                  </a:cubicBezTo>
                  <a:cubicBezTo>
                    <a:pt x="178" y="45"/>
                    <a:pt x="188" y="69"/>
                    <a:pt x="188"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84" name="Freeform 88">
              <a:extLst>
                <a:ext uri="{FF2B5EF4-FFF2-40B4-BE49-F238E27FC236}">
                  <a16:creationId xmlns:a16="http://schemas.microsoft.com/office/drawing/2014/main" id="{A3871D3E-A168-4027-BE73-D7AE6207D54C}"/>
                </a:ext>
              </a:extLst>
            </p:cNvPr>
            <p:cNvSpPr>
              <a:spLocks/>
            </p:cNvSpPr>
            <p:nvPr/>
          </p:nvSpPr>
          <p:spPr bwMode="auto">
            <a:xfrm>
              <a:off x="9001125" y="4165600"/>
              <a:ext cx="133350" cy="139700"/>
            </a:xfrm>
            <a:custGeom>
              <a:avLst/>
              <a:gdLst>
                <a:gd name="T0" fmla="*/ 62 w 84"/>
                <a:gd name="T1" fmla="*/ 88 h 88"/>
                <a:gd name="T2" fmla="*/ 0 w 84"/>
                <a:gd name="T3" fmla="*/ 19 h 88"/>
                <a:gd name="T4" fmla="*/ 24 w 84"/>
                <a:gd name="T5" fmla="*/ 0 h 88"/>
                <a:gd name="T6" fmla="*/ 84 w 84"/>
                <a:gd name="T7" fmla="*/ 69 h 88"/>
                <a:gd name="T8" fmla="*/ 62 w 84"/>
                <a:gd name="T9" fmla="*/ 88 h 88"/>
              </a:gdLst>
              <a:ahLst/>
              <a:cxnLst>
                <a:cxn ang="0">
                  <a:pos x="T0" y="T1"/>
                </a:cxn>
                <a:cxn ang="0">
                  <a:pos x="T2" y="T3"/>
                </a:cxn>
                <a:cxn ang="0">
                  <a:pos x="T4" y="T5"/>
                </a:cxn>
                <a:cxn ang="0">
                  <a:pos x="T6" y="T7"/>
                </a:cxn>
                <a:cxn ang="0">
                  <a:pos x="T8" y="T9"/>
                </a:cxn>
              </a:cxnLst>
              <a:rect l="0" t="0" r="r" b="b"/>
              <a:pathLst>
                <a:path w="84" h="88">
                  <a:moveTo>
                    <a:pt x="62" y="88"/>
                  </a:moveTo>
                  <a:lnTo>
                    <a:pt x="0" y="19"/>
                  </a:lnTo>
                  <a:lnTo>
                    <a:pt x="24" y="0"/>
                  </a:lnTo>
                  <a:lnTo>
                    <a:pt x="84" y="69"/>
                  </a:lnTo>
                  <a:lnTo>
                    <a:pt x="62"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85" name="Freeform 89">
              <a:extLst>
                <a:ext uri="{FF2B5EF4-FFF2-40B4-BE49-F238E27FC236}">
                  <a16:creationId xmlns:a16="http://schemas.microsoft.com/office/drawing/2014/main" id="{7A5DDEA9-100C-4735-A91F-EA6383C2D321}"/>
                </a:ext>
              </a:extLst>
            </p:cNvPr>
            <p:cNvSpPr>
              <a:spLocks noEditPoints="1"/>
            </p:cNvSpPr>
            <p:nvPr/>
          </p:nvSpPr>
          <p:spPr bwMode="auto">
            <a:xfrm>
              <a:off x="9088438" y="4259263"/>
              <a:ext cx="111125" cy="111125"/>
            </a:xfrm>
            <a:custGeom>
              <a:avLst/>
              <a:gdLst>
                <a:gd name="T0" fmla="*/ 14 w 29"/>
                <a:gd name="T1" fmla="*/ 29 h 29"/>
                <a:gd name="T2" fmla="*/ 4 w 29"/>
                <a:gd name="T3" fmla="*/ 25 h 29"/>
                <a:gd name="T4" fmla="*/ 0 w 29"/>
                <a:gd name="T5" fmla="*/ 15 h 29"/>
                <a:gd name="T6" fmla="*/ 4 w 29"/>
                <a:gd name="T7" fmla="*/ 5 h 29"/>
                <a:gd name="T8" fmla="*/ 24 w 29"/>
                <a:gd name="T9" fmla="*/ 5 h 29"/>
                <a:gd name="T10" fmla="*/ 24 w 29"/>
                <a:gd name="T11" fmla="*/ 25 h 29"/>
                <a:gd name="T12" fmla="*/ 14 w 29"/>
                <a:gd name="T13" fmla="*/ 29 h 29"/>
                <a:gd name="T14" fmla="*/ 14 w 29"/>
                <a:gd name="T15" fmla="*/ 13 h 29"/>
                <a:gd name="T16" fmla="*/ 13 w 29"/>
                <a:gd name="T17" fmla="*/ 14 h 29"/>
                <a:gd name="T18" fmla="*/ 12 w 29"/>
                <a:gd name="T19" fmla="*/ 15 h 29"/>
                <a:gd name="T20" fmla="*/ 13 w 29"/>
                <a:gd name="T21" fmla="*/ 16 h 29"/>
                <a:gd name="T22" fmla="*/ 14 w 29"/>
                <a:gd name="T23" fmla="*/ 17 h 29"/>
                <a:gd name="T24" fmla="*/ 15 w 29"/>
                <a:gd name="T25" fmla="*/ 16 h 29"/>
                <a:gd name="T26" fmla="*/ 15 w 29"/>
                <a:gd name="T27" fmla="*/ 14 h 29"/>
                <a:gd name="T28" fmla="*/ 14 w 29"/>
                <a:gd name="T29" fmla="*/ 1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4" y="29"/>
                  </a:moveTo>
                  <a:cubicBezTo>
                    <a:pt x="10" y="29"/>
                    <a:pt x="7" y="28"/>
                    <a:pt x="4" y="25"/>
                  </a:cubicBezTo>
                  <a:cubicBezTo>
                    <a:pt x="1" y="22"/>
                    <a:pt x="0" y="19"/>
                    <a:pt x="0" y="15"/>
                  </a:cubicBezTo>
                  <a:cubicBezTo>
                    <a:pt x="0" y="11"/>
                    <a:pt x="1" y="8"/>
                    <a:pt x="4" y="5"/>
                  </a:cubicBezTo>
                  <a:cubicBezTo>
                    <a:pt x="9" y="0"/>
                    <a:pt x="19" y="0"/>
                    <a:pt x="24" y="5"/>
                  </a:cubicBezTo>
                  <a:cubicBezTo>
                    <a:pt x="29" y="10"/>
                    <a:pt x="29" y="19"/>
                    <a:pt x="24" y="25"/>
                  </a:cubicBezTo>
                  <a:cubicBezTo>
                    <a:pt x="21" y="28"/>
                    <a:pt x="18" y="29"/>
                    <a:pt x="14" y="29"/>
                  </a:cubicBezTo>
                  <a:close/>
                  <a:moveTo>
                    <a:pt x="14" y="13"/>
                  </a:moveTo>
                  <a:cubicBezTo>
                    <a:pt x="14" y="13"/>
                    <a:pt x="13" y="13"/>
                    <a:pt x="13" y="14"/>
                  </a:cubicBezTo>
                  <a:cubicBezTo>
                    <a:pt x="12" y="14"/>
                    <a:pt x="12" y="15"/>
                    <a:pt x="12" y="15"/>
                  </a:cubicBezTo>
                  <a:cubicBezTo>
                    <a:pt x="12" y="15"/>
                    <a:pt x="12" y="16"/>
                    <a:pt x="13" y="16"/>
                  </a:cubicBezTo>
                  <a:cubicBezTo>
                    <a:pt x="13" y="17"/>
                    <a:pt x="14" y="17"/>
                    <a:pt x="14" y="17"/>
                  </a:cubicBezTo>
                  <a:cubicBezTo>
                    <a:pt x="14" y="17"/>
                    <a:pt x="15" y="17"/>
                    <a:pt x="15" y="16"/>
                  </a:cubicBezTo>
                  <a:cubicBezTo>
                    <a:pt x="16" y="16"/>
                    <a:pt x="16" y="14"/>
                    <a:pt x="15" y="14"/>
                  </a:cubicBezTo>
                  <a:cubicBezTo>
                    <a:pt x="15" y="13"/>
                    <a:pt x="14" y="13"/>
                    <a:pt x="1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grpSp>
      <p:grpSp>
        <p:nvGrpSpPr>
          <p:cNvPr id="86" name="Group 73">
            <a:extLst>
              <a:ext uri="{FF2B5EF4-FFF2-40B4-BE49-F238E27FC236}">
                <a16:creationId xmlns:a16="http://schemas.microsoft.com/office/drawing/2014/main" id="{C844D33D-D46A-4078-92E1-4670208ABF70}"/>
              </a:ext>
            </a:extLst>
          </p:cNvPr>
          <p:cNvGrpSpPr/>
          <p:nvPr/>
        </p:nvGrpSpPr>
        <p:grpSpPr>
          <a:xfrm>
            <a:off x="5120379" y="2565548"/>
            <a:ext cx="493019" cy="493017"/>
            <a:chOff x="7524750" y="4162426"/>
            <a:chExt cx="420688" cy="420687"/>
          </a:xfrm>
          <a:solidFill>
            <a:schemeClr val="accent1"/>
          </a:solidFill>
        </p:grpSpPr>
        <p:sp>
          <p:nvSpPr>
            <p:cNvPr id="87" name="Freeform 93">
              <a:extLst>
                <a:ext uri="{FF2B5EF4-FFF2-40B4-BE49-F238E27FC236}">
                  <a16:creationId xmlns:a16="http://schemas.microsoft.com/office/drawing/2014/main" id="{5E4FE1F0-DF4E-49C3-8696-BFE6D8DAFD1D}"/>
                </a:ext>
              </a:extLst>
            </p:cNvPr>
            <p:cNvSpPr>
              <a:spLocks noEditPoints="1"/>
            </p:cNvSpPr>
            <p:nvPr/>
          </p:nvSpPr>
          <p:spPr bwMode="auto">
            <a:xfrm>
              <a:off x="7524750" y="4162426"/>
              <a:ext cx="420688" cy="420687"/>
            </a:xfrm>
            <a:custGeom>
              <a:avLst/>
              <a:gdLst>
                <a:gd name="T0" fmla="*/ 102 w 265"/>
                <a:gd name="T1" fmla="*/ 265 h 265"/>
                <a:gd name="T2" fmla="*/ 86 w 265"/>
                <a:gd name="T3" fmla="*/ 221 h 265"/>
                <a:gd name="T4" fmla="*/ 18 w 265"/>
                <a:gd name="T5" fmla="*/ 206 h 265"/>
                <a:gd name="T6" fmla="*/ 39 w 265"/>
                <a:gd name="T7" fmla="*/ 163 h 265"/>
                <a:gd name="T8" fmla="*/ 0 w 265"/>
                <a:gd name="T9" fmla="*/ 102 h 265"/>
                <a:gd name="T10" fmla="*/ 44 w 265"/>
                <a:gd name="T11" fmla="*/ 86 h 265"/>
                <a:gd name="T12" fmla="*/ 59 w 265"/>
                <a:gd name="T13" fmla="*/ 18 h 265"/>
                <a:gd name="T14" fmla="*/ 102 w 265"/>
                <a:gd name="T15" fmla="*/ 39 h 265"/>
                <a:gd name="T16" fmla="*/ 163 w 265"/>
                <a:gd name="T17" fmla="*/ 0 h 265"/>
                <a:gd name="T18" fmla="*/ 179 w 265"/>
                <a:gd name="T19" fmla="*/ 44 h 265"/>
                <a:gd name="T20" fmla="*/ 247 w 265"/>
                <a:gd name="T21" fmla="*/ 59 h 265"/>
                <a:gd name="T22" fmla="*/ 226 w 265"/>
                <a:gd name="T23" fmla="*/ 102 h 265"/>
                <a:gd name="T24" fmla="*/ 265 w 265"/>
                <a:gd name="T25" fmla="*/ 163 h 265"/>
                <a:gd name="T26" fmla="*/ 221 w 265"/>
                <a:gd name="T27" fmla="*/ 179 h 265"/>
                <a:gd name="T28" fmla="*/ 206 w 265"/>
                <a:gd name="T29" fmla="*/ 247 h 265"/>
                <a:gd name="T30" fmla="*/ 163 w 265"/>
                <a:gd name="T31" fmla="*/ 226 h 265"/>
                <a:gd name="T32" fmla="*/ 114 w 265"/>
                <a:gd name="T33" fmla="*/ 253 h 265"/>
                <a:gd name="T34" fmla="*/ 151 w 265"/>
                <a:gd name="T35" fmla="*/ 218 h 265"/>
                <a:gd name="T36" fmla="*/ 206 w 265"/>
                <a:gd name="T37" fmla="*/ 230 h 265"/>
                <a:gd name="T38" fmla="*/ 207 w 265"/>
                <a:gd name="T39" fmla="*/ 183 h 265"/>
                <a:gd name="T40" fmla="*/ 253 w 265"/>
                <a:gd name="T41" fmla="*/ 151 h 265"/>
                <a:gd name="T42" fmla="*/ 218 w 265"/>
                <a:gd name="T43" fmla="*/ 114 h 265"/>
                <a:gd name="T44" fmla="*/ 230 w 265"/>
                <a:gd name="T45" fmla="*/ 59 h 265"/>
                <a:gd name="T46" fmla="*/ 183 w 265"/>
                <a:gd name="T47" fmla="*/ 58 h 265"/>
                <a:gd name="T48" fmla="*/ 151 w 265"/>
                <a:gd name="T49" fmla="*/ 12 h 265"/>
                <a:gd name="T50" fmla="*/ 114 w 265"/>
                <a:gd name="T51" fmla="*/ 47 h 265"/>
                <a:gd name="T52" fmla="*/ 59 w 265"/>
                <a:gd name="T53" fmla="*/ 35 h 265"/>
                <a:gd name="T54" fmla="*/ 58 w 265"/>
                <a:gd name="T55" fmla="*/ 82 h 265"/>
                <a:gd name="T56" fmla="*/ 12 w 265"/>
                <a:gd name="T57" fmla="*/ 114 h 265"/>
                <a:gd name="T58" fmla="*/ 47 w 265"/>
                <a:gd name="T59" fmla="*/ 151 h 265"/>
                <a:gd name="T60" fmla="*/ 35 w 265"/>
                <a:gd name="T61" fmla="*/ 206 h 265"/>
                <a:gd name="T62" fmla="*/ 82 w 265"/>
                <a:gd name="T63" fmla="*/ 207 h 265"/>
                <a:gd name="T64" fmla="*/ 114 w 265"/>
                <a:gd name="T65" fmla="*/ 25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5" h="265">
                  <a:moveTo>
                    <a:pt x="163" y="265"/>
                  </a:moveTo>
                  <a:lnTo>
                    <a:pt x="102" y="265"/>
                  </a:lnTo>
                  <a:lnTo>
                    <a:pt x="102" y="226"/>
                  </a:lnTo>
                  <a:lnTo>
                    <a:pt x="86" y="221"/>
                  </a:lnTo>
                  <a:lnTo>
                    <a:pt x="59" y="247"/>
                  </a:lnTo>
                  <a:lnTo>
                    <a:pt x="18" y="206"/>
                  </a:lnTo>
                  <a:lnTo>
                    <a:pt x="44" y="179"/>
                  </a:lnTo>
                  <a:lnTo>
                    <a:pt x="39" y="163"/>
                  </a:lnTo>
                  <a:lnTo>
                    <a:pt x="0" y="163"/>
                  </a:lnTo>
                  <a:lnTo>
                    <a:pt x="0" y="102"/>
                  </a:lnTo>
                  <a:lnTo>
                    <a:pt x="39" y="102"/>
                  </a:lnTo>
                  <a:lnTo>
                    <a:pt x="44" y="86"/>
                  </a:lnTo>
                  <a:lnTo>
                    <a:pt x="18" y="59"/>
                  </a:lnTo>
                  <a:lnTo>
                    <a:pt x="59" y="18"/>
                  </a:lnTo>
                  <a:lnTo>
                    <a:pt x="86" y="44"/>
                  </a:lnTo>
                  <a:lnTo>
                    <a:pt x="102" y="39"/>
                  </a:lnTo>
                  <a:lnTo>
                    <a:pt x="102" y="0"/>
                  </a:lnTo>
                  <a:lnTo>
                    <a:pt x="163" y="0"/>
                  </a:lnTo>
                  <a:lnTo>
                    <a:pt x="163" y="39"/>
                  </a:lnTo>
                  <a:lnTo>
                    <a:pt x="179" y="44"/>
                  </a:lnTo>
                  <a:lnTo>
                    <a:pt x="206" y="18"/>
                  </a:lnTo>
                  <a:lnTo>
                    <a:pt x="247" y="59"/>
                  </a:lnTo>
                  <a:lnTo>
                    <a:pt x="221" y="86"/>
                  </a:lnTo>
                  <a:lnTo>
                    <a:pt x="226" y="102"/>
                  </a:lnTo>
                  <a:lnTo>
                    <a:pt x="265" y="102"/>
                  </a:lnTo>
                  <a:lnTo>
                    <a:pt x="265" y="163"/>
                  </a:lnTo>
                  <a:lnTo>
                    <a:pt x="226" y="163"/>
                  </a:lnTo>
                  <a:lnTo>
                    <a:pt x="221" y="179"/>
                  </a:lnTo>
                  <a:lnTo>
                    <a:pt x="247" y="206"/>
                  </a:lnTo>
                  <a:lnTo>
                    <a:pt x="206" y="247"/>
                  </a:lnTo>
                  <a:lnTo>
                    <a:pt x="179" y="221"/>
                  </a:lnTo>
                  <a:lnTo>
                    <a:pt x="163" y="226"/>
                  </a:lnTo>
                  <a:lnTo>
                    <a:pt x="163" y="265"/>
                  </a:lnTo>
                  <a:close/>
                  <a:moveTo>
                    <a:pt x="114" y="253"/>
                  </a:moveTo>
                  <a:lnTo>
                    <a:pt x="151" y="253"/>
                  </a:lnTo>
                  <a:lnTo>
                    <a:pt x="151" y="218"/>
                  </a:lnTo>
                  <a:lnTo>
                    <a:pt x="183" y="207"/>
                  </a:lnTo>
                  <a:lnTo>
                    <a:pt x="206" y="230"/>
                  </a:lnTo>
                  <a:lnTo>
                    <a:pt x="230" y="206"/>
                  </a:lnTo>
                  <a:lnTo>
                    <a:pt x="207" y="183"/>
                  </a:lnTo>
                  <a:lnTo>
                    <a:pt x="218" y="151"/>
                  </a:lnTo>
                  <a:lnTo>
                    <a:pt x="253" y="151"/>
                  </a:lnTo>
                  <a:lnTo>
                    <a:pt x="253" y="114"/>
                  </a:lnTo>
                  <a:lnTo>
                    <a:pt x="218" y="114"/>
                  </a:lnTo>
                  <a:lnTo>
                    <a:pt x="207" y="82"/>
                  </a:lnTo>
                  <a:lnTo>
                    <a:pt x="230" y="59"/>
                  </a:lnTo>
                  <a:lnTo>
                    <a:pt x="206" y="35"/>
                  </a:lnTo>
                  <a:lnTo>
                    <a:pt x="183" y="58"/>
                  </a:lnTo>
                  <a:lnTo>
                    <a:pt x="151" y="47"/>
                  </a:lnTo>
                  <a:lnTo>
                    <a:pt x="151" y="12"/>
                  </a:lnTo>
                  <a:lnTo>
                    <a:pt x="114" y="12"/>
                  </a:lnTo>
                  <a:lnTo>
                    <a:pt x="114" y="47"/>
                  </a:lnTo>
                  <a:lnTo>
                    <a:pt x="82" y="58"/>
                  </a:lnTo>
                  <a:lnTo>
                    <a:pt x="59" y="35"/>
                  </a:lnTo>
                  <a:lnTo>
                    <a:pt x="35" y="59"/>
                  </a:lnTo>
                  <a:lnTo>
                    <a:pt x="58" y="82"/>
                  </a:lnTo>
                  <a:lnTo>
                    <a:pt x="47" y="114"/>
                  </a:lnTo>
                  <a:lnTo>
                    <a:pt x="12" y="114"/>
                  </a:lnTo>
                  <a:lnTo>
                    <a:pt x="12" y="151"/>
                  </a:lnTo>
                  <a:lnTo>
                    <a:pt x="47" y="151"/>
                  </a:lnTo>
                  <a:lnTo>
                    <a:pt x="58" y="183"/>
                  </a:lnTo>
                  <a:lnTo>
                    <a:pt x="35" y="206"/>
                  </a:lnTo>
                  <a:lnTo>
                    <a:pt x="59" y="230"/>
                  </a:lnTo>
                  <a:lnTo>
                    <a:pt x="82" y="207"/>
                  </a:lnTo>
                  <a:lnTo>
                    <a:pt x="114" y="218"/>
                  </a:lnTo>
                  <a:lnTo>
                    <a:pt x="114" y="2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sp>
          <p:nvSpPr>
            <p:cNvPr id="88" name="Freeform 94">
              <a:extLst>
                <a:ext uri="{FF2B5EF4-FFF2-40B4-BE49-F238E27FC236}">
                  <a16:creationId xmlns:a16="http://schemas.microsoft.com/office/drawing/2014/main" id="{C2D2048E-2618-44B2-A73D-BEB5912E6EFE}"/>
                </a:ext>
              </a:extLst>
            </p:cNvPr>
            <p:cNvSpPr>
              <a:spLocks noEditPoints="1"/>
            </p:cNvSpPr>
            <p:nvPr/>
          </p:nvSpPr>
          <p:spPr bwMode="auto">
            <a:xfrm>
              <a:off x="7686675" y="4324350"/>
              <a:ext cx="96838" cy="96837"/>
            </a:xfrm>
            <a:custGeom>
              <a:avLst/>
              <a:gdLst>
                <a:gd name="T0" fmla="*/ 30 w 60"/>
                <a:gd name="T1" fmla="*/ 60 h 60"/>
                <a:gd name="T2" fmla="*/ 0 w 60"/>
                <a:gd name="T3" fmla="*/ 30 h 60"/>
                <a:gd name="T4" fmla="*/ 30 w 60"/>
                <a:gd name="T5" fmla="*/ 0 h 60"/>
                <a:gd name="T6" fmla="*/ 60 w 60"/>
                <a:gd name="T7" fmla="*/ 30 h 60"/>
                <a:gd name="T8" fmla="*/ 30 w 60"/>
                <a:gd name="T9" fmla="*/ 60 h 60"/>
                <a:gd name="T10" fmla="*/ 30 w 60"/>
                <a:gd name="T11" fmla="*/ 12 h 60"/>
                <a:gd name="T12" fmla="*/ 12 w 60"/>
                <a:gd name="T13" fmla="*/ 30 h 60"/>
                <a:gd name="T14" fmla="*/ 30 w 60"/>
                <a:gd name="T15" fmla="*/ 48 h 60"/>
                <a:gd name="T16" fmla="*/ 48 w 60"/>
                <a:gd name="T17" fmla="*/ 30 h 60"/>
                <a:gd name="T18" fmla="*/ 30 w 60"/>
                <a:gd name="T19" fmla="*/ 1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60"/>
                  </a:moveTo>
                  <a:cubicBezTo>
                    <a:pt x="13" y="60"/>
                    <a:pt x="0" y="47"/>
                    <a:pt x="0" y="30"/>
                  </a:cubicBezTo>
                  <a:cubicBezTo>
                    <a:pt x="0" y="13"/>
                    <a:pt x="13" y="0"/>
                    <a:pt x="30" y="0"/>
                  </a:cubicBezTo>
                  <a:cubicBezTo>
                    <a:pt x="47" y="0"/>
                    <a:pt x="60" y="13"/>
                    <a:pt x="60" y="30"/>
                  </a:cubicBezTo>
                  <a:cubicBezTo>
                    <a:pt x="60" y="47"/>
                    <a:pt x="47" y="60"/>
                    <a:pt x="30" y="60"/>
                  </a:cubicBezTo>
                  <a:close/>
                  <a:moveTo>
                    <a:pt x="30" y="12"/>
                  </a:moveTo>
                  <a:cubicBezTo>
                    <a:pt x="20" y="12"/>
                    <a:pt x="12" y="20"/>
                    <a:pt x="12" y="30"/>
                  </a:cubicBezTo>
                  <a:cubicBezTo>
                    <a:pt x="12" y="40"/>
                    <a:pt x="20" y="48"/>
                    <a:pt x="30" y="48"/>
                  </a:cubicBezTo>
                  <a:cubicBezTo>
                    <a:pt x="40" y="48"/>
                    <a:pt x="48" y="40"/>
                    <a:pt x="48" y="30"/>
                  </a:cubicBezTo>
                  <a:cubicBezTo>
                    <a:pt x="48" y="20"/>
                    <a:pt x="40" y="12"/>
                    <a:pt x="3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p>
          </p:txBody>
        </p:sp>
      </p:grpSp>
      <p:sp>
        <p:nvSpPr>
          <p:cNvPr id="89" name="Rectangle 11">
            <a:extLst>
              <a:ext uri="{FF2B5EF4-FFF2-40B4-BE49-F238E27FC236}">
                <a16:creationId xmlns:a16="http://schemas.microsoft.com/office/drawing/2014/main" id="{13D7A424-3DB6-47F3-A592-A42695DDCBF2}"/>
              </a:ext>
            </a:extLst>
          </p:cNvPr>
          <p:cNvSpPr/>
          <p:nvPr/>
        </p:nvSpPr>
        <p:spPr>
          <a:xfrm>
            <a:off x="1734268" y="2650540"/>
            <a:ext cx="2320663" cy="784830"/>
          </a:xfrm>
          <a:prstGeom prst="rect">
            <a:avLst/>
          </a:prstGeom>
        </p:spPr>
        <p:txBody>
          <a:bodyPr wrap="square">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90" name="Rectangle 11">
            <a:extLst>
              <a:ext uri="{FF2B5EF4-FFF2-40B4-BE49-F238E27FC236}">
                <a16:creationId xmlns:a16="http://schemas.microsoft.com/office/drawing/2014/main" id="{D9810CEA-71D5-4588-A296-C586441C1390}"/>
              </a:ext>
            </a:extLst>
          </p:cNvPr>
          <p:cNvSpPr/>
          <p:nvPr/>
        </p:nvSpPr>
        <p:spPr>
          <a:xfrm>
            <a:off x="1734269" y="2342502"/>
            <a:ext cx="1349581" cy="372025"/>
          </a:xfrm>
          <a:prstGeom prst="rect">
            <a:avLst/>
          </a:prstGeom>
        </p:spPr>
        <p:txBody>
          <a:bodyPr wrap="square">
            <a:spAutoFit/>
          </a:bodyPr>
          <a:lstStyle/>
          <a:p>
            <a:pP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91" name="Rectangle 11">
            <a:extLst>
              <a:ext uri="{FF2B5EF4-FFF2-40B4-BE49-F238E27FC236}">
                <a16:creationId xmlns:a16="http://schemas.microsoft.com/office/drawing/2014/main" id="{C15BA6B8-025E-4C23-AA40-896D8BB18191}"/>
              </a:ext>
            </a:extLst>
          </p:cNvPr>
          <p:cNvSpPr/>
          <p:nvPr/>
        </p:nvSpPr>
        <p:spPr>
          <a:xfrm>
            <a:off x="5710765" y="2650540"/>
            <a:ext cx="2320663" cy="784830"/>
          </a:xfrm>
          <a:prstGeom prst="rect">
            <a:avLst/>
          </a:prstGeom>
        </p:spPr>
        <p:txBody>
          <a:bodyPr wrap="square">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92" name="Rectangle 11">
            <a:extLst>
              <a:ext uri="{FF2B5EF4-FFF2-40B4-BE49-F238E27FC236}">
                <a16:creationId xmlns:a16="http://schemas.microsoft.com/office/drawing/2014/main" id="{192DE35D-7447-4E8C-BA69-67517A9BEE09}"/>
              </a:ext>
            </a:extLst>
          </p:cNvPr>
          <p:cNvSpPr/>
          <p:nvPr/>
        </p:nvSpPr>
        <p:spPr>
          <a:xfrm>
            <a:off x="5710766" y="2342502"/>
            <a:ext cx="1349581" cy="372025"/>
          </a:xfrm>
          <a:prstGeom prst="rect">
            <a:avLst/>
          </a:prstGeom>
        </p:spPr>
        <p:txBody>
          <a:bodyPr wrap="square">
            <a:spAutoFit/>
          </a:bodyPr>
          <a:lstStyle/>
          <a:p>
            <a:pP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93" name="Rectangle 11">
            <a:extLst>
              <a:ext uri="{FF2B5EF4-FFF2-40B4-BE49-F238E27FC236}">
                <a16:creationId xmlns:a16="http://schemas.microsoft.com/office/drawing/2014/main" id="{1344F5EE-7CD1-4E31-B655-94D1C30E1752}"/>
              </a:ext>
            </a:extLst>
          </p:cNvPr>
          <p:cNvSpPr/>
          <p:nvPr/>
        </p:nvSpPr>
        <p:spPr>
          <a:xfrm>
            <a:off x="9290048" y="2650540"/>
            <a:ext cx="2320663" cy="784830"/>
          </a:xfrm>
          <a:prstGeom prst="rect">
            <a:avLst/>
          </a:prstGeom>
        </p:spPr>
        <p:txBody>
          <a:bodyPr wrap="square">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94" name="Rectangle 11">
            <a:extLst>
              <a:ext uri="{FF2B5EF4-FFF2-40B4-BE49-F238E27FC236}">
                <a16:creationId xmlns:a16="http://schemas.microsoft.com/office/drawing/2014/main" id="{D03D761A-C1E4-4E80-B0C9-5AA75B6CA37F}"/>
              </a:ext>
            </a:extLst>
          </p:cNvPr>
          <p:cNvSpPr/>
          <p:nvPr/>
        </p:nvSpPr>
        <p:spPr>
          <a:xfrm>
            <a:off x="9290049" y="2342502"/>
            <a:ext cx="1349581" cy="372025"/>
          </a:xfrm>
          <a:prstGeom prst="rect">
            <a:avLst/>
          </a:prstGeom>
        </p:spPr>
        <p:txBody>
          <a:bodyPr wrap="square">
            <a:spAutoFit/>
          </a:bodyPr>
          <a:lstStyle/>
          <a:p>
            <a:pP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95" name="Rectangle 11">
            <a:extLst>
              <a:ext uri="{FF2B5EF4-FFF2-40B4-BE49-F238E27FC236}">
                <a16:creationId xmlns:a16="http://schemas.microsoft.com/office/drawing/2014/main" id="{C869EB80-B803-4D99-8A82-ADAE7F6DE89B}"/>
              </a:ext>
            </a:extLst>
          </p:cNvPr>
          <p:cNvSpPr/>
          <p:nvPr/>
        </p:nvSpPr>
        <p:spPr>
          <a:xfrm>
            <a:off x="7750437" y="4831415"/>
            <a:ext cx="2320663" cy="784830"/>
          </a:xfrm>
          <a:prstGeom prst="rect">
            <a:avLst/>
          </a:prstGeom>
        </p:spPr>
        <p:txBody>
          <a:bodyPr wrap="square">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96" name="Rectangle 11">
            <a:extLst>
              <a:ext uri="{FF2B5EF4-FFF2-40B4-BE49-F238E27FC236}">
                <a16:creationId xmlns:a16="http://schemas.microsoft.com/office/drawing/2014/main" id="{8D990363-7182-42C9-BA6D-847DB7918805}"/>
              </a:ext>
            </a:extLst>
          </p:cNvPr>
          <p:cNvSpPr/>
          <p:nvPr/>
        </p:nvSpPr>
        <p:spPr>
          <a:xfrm>
            <a:off x="7750438" y="4523377"/>
            <a:ext cx="1349581" cy="372025"/>
          </a:xfrm>
          <a:prstGeom prst="rect">
            <a:avLst/>
          </a:prstGeom>
        </p:spPr>
        <p:txBody>
          <a:bodyPr wrap="square">
            <a:spAutoFit/>
          </a:bodyPr>
          <a:lstStyle/>
          <a:p>
            <a:pP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97" name="Rectangle 11">
            <a:extLst>
              <a:ext uri="{FF2B5EF4-FFF2-40B4-BE49-F238E27FC236}">
                <a16:creationId xmlns:a16="http://schemas.microsoft.com/office/drawing/2014/main" id="{0122ACC9-6F4B-4C71-9654-62A5A9C6DE5C}"/>
              </a:ext>
            </a:extLst>
          </p:cNvPr>
          <p:cNvSpPr/>
          <p:nvPr/>
        </p:nvSpPr>
        <p:spPr>
          <a:xfrm>
            <a:off x="3636057" y="4831415"/>
            <a:ext cx="2320663" cy="784830"/>
          </a:xfrm>
          <a:prstGeom prst="rect">
            <a:avLst/>
          </a:prstGeom>
        </p:spPr>
        <p:txBody>
          <a:bodyPr wrap="square">
            <a:spAutoFit/>
          </a:bodyPr>
          <a:lstStyle/>
          <a:p>
            <a:pP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98" name="Rectangle 11">
            <a:extLst>
              <a:ext uri="{FF2B5EF4-FFF2-40B4-BE49-F238E27FC236}">
                <a16:creationId xmlns:a16="http://schemas.microsoft.com/office/drawing/2014/main" id="{ED1A4908-AB2C-4447-B508-42101B34D2F9}"/>
              </a:ext>
            </a:extLst>
          </p:cNvPr>
          <p:cNvSpPr/>
          <p:nvPr/>
        </p:nvSpPr>
        <p:spPr>
          <a:xfrm>
            <a:off x="3636058" y="4523377"/>
            <a:ext cx="1349581" cy="372025"/>
          </a:xfrm>
          <a:prstGeom prst="rect">
            <a:avLst/>
          </a:prstGeom>
        </p:spPr>
        <p:txBody>
          <a:bodyPr wrap="square">
            <a:spAutoFit/>
          </a:bodyPr>
          <a:lstStyle/>
          <a:p>
            <a:pP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Tree>
    <p:extLst>
      <p:ext uri="{BB962C8B-B14F-4D97-AF65-F5344CB8AC3E}">
        <p14:creationId xmlns:p14="http://schemas.microsoft.com/office/powerpoint/2010/main" val="1765150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1E1DB73-CBFC-4DBC-AA55-FE83CF90FE65}"/>
              </a:ext>
            </a:extLst>
          </p:cNvPr>
          <p:cNvSpPr/>
          <p:nvPr/>
        </p:nvSpPr>
        <p:spPr>
          <a:xfrm>
            <a:off x="0" y="0"/>
            <a:ext cx="12192000" cy="792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9282F1BD-BB0B-47FC-AA42-8C65F26E4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1092" y="123040"/>
            <a:ext cx="2943828" cy="888849"/>
          </a:xfrm>
          <a:prstGeom prst="rect">
            <a:avLst/>
          </a:prstGeom>
        </p:spPr>
      </p:pic>
      <p:pic>
        <p:nvPicPr>
          <p:cNvPr id="22" name="图片 21">
            <a:extLst>
              <a:ext uri="{FF2B5EF4-FFF2-40B4-BE49-F238E27FC236}">
                <a16:creationId xmlns:a16="http://schemas.microsoft.com/office/drawing/2014/main" id="{BEC748E2-B3FB-4D97-8584-9DB079CC7F3E}"/>
              </a:ext>
            </a:extLst>
          </p:cNvPr>
          <p:cNvPicPr>
            <a:picLocks noChangeAspect="1"/>
          </p:cNvPicPr>
          <p:nvPr/>
        </p:nvPicPr>
        <p:blipFill>
          <a:blip r:embed="rId3">
            <a:extLst>
              <a:ext uri="{28A0092B-C50C-407E-A947-70E740481C1C}">
                <a14:useLocalDpi xmlns:a14="http://schemas.microsoft.com/office/drawing/2010/main" val="0"/>
              </a:ext>
            </a:extLst>
          </a:blip>
          <a:srcRect l="49900" t="66263" r="35034" b="8309"/>
          <a:stretch>
            <a:fillRect/>
          </a:stretch>
        </p:blipFill>
        <p:spPr>
          <a:xfrm>
            <a:off x="-827127" y="-253660"/>
            <a:ext cx="3200400" cy="1389888"/>
          </a:xfrm>
          <a:custGeom>
            <a:avLst/>
            <a:gdLst>
              <a:gd name="connsiteX0" fmla="*/ 2292096 w 3200400"/>
              <a:gd name="connsiteY0" fmla="*/ 0 h 1389888"/>
              <a:gd name="connsiteX1" fmla="*/ 2651760 w 3200400"/>
              <a:gd name="connsiteY1" fmla="*/ 54864 h 1389888"/>
              <a:gd name="connsiteX2" fmla="*/ 3029712 w 3200400"/>
              <a:gd name="connsiteY2" fmla="*/ 237744 h 1389888"/>
              <a:gd name="connsiteX3" fmla="*/ 3188208 w 3200400"/>
              <a:gd name="connsiteY3" fmla="*/ 408432 h 1389888"/>
              <a:gd name="connsiteX4" fmla="*/ 3200400 w 3200400"/>
              <a:gd name="connsiteY4" fmla="*/ 585216 h 1389888"/>
              <a:gd name="connsiteX5" fmla="*/ 3182112 w 3200400"/>
              <a:gd name="connsiteY5" fmla="*/ 658368 h 1389888"/>
              <a:gd name="connsiteX6" fmla="*/ 3157728 w 3200400"/>
              <a:gd name="connsiteY6" fmla="*/ 682752 h 1389888"/>
              <a:gd name="connsiteX7" fmla="*/ 3115056 w 3200400"/>
              <a:gd name="connsiteY7" fmla="*/ 694944 h 1389888"/>
              <a:gd name="connsiteX8" fmla="*/ 3090672 w 3200400"/>
              <a:gd name="connsiteY8" fmla="*/ 707136 h 1389888"/>
              <a:gd name="connsiteX9" fmla="*/ 3072384 w 3200400"/>
              <a:gd name="connsiteY9" fmla="*/ 713232 h 1389888"/>
              <a:gd name="connsiteX10" fmla="*/ 2919984 w 3200400"/>
              <a:gd name="connsiteY10" fmla="*/ 737616 h 1389888"/>
              <a:gd name="connsiteX11" fmla="*/ 2767584 w 3200400"/>
              <a:gd name="connsiteY11" fmla="*/ 780288 h 1389888"/>
              <a:gd name="connsiteX12" fmla="*/ 2731008 w 3200400"/>
              <a:gd name="connsiteY12" fmla="*/ 829056 h 1389888"/>
              <a:gd name="connsiteX13" fmla="*/ 2706624 w 3200400"/>
              <a:gd name="connsiteY13" fmla="*/ 853440 h 1389888"/>
              <a:gd name="connsiteX14" fmla="*/ 2688336 w 3200400"/>
              <a:gd name="connsiteY14" fmla="*/ 902208 h 1389888"/>
              <a:gd name="connsiteX15" fmla="*/ 2657856 w 3200400"/>
              <a:gd name="connsiteY15" fmla="*/ 950976 h 1389888"/>
              <a:gd name="connsiteX16" fmla="*/ 2645664 w 3200400"/>
              <a:gd name="connsiteY16" fmla="*/ 969264 h 1389888"/>
              <a:gd name="connsiteX17" fmla="*/ 2615184 w 3200400"/>
              <a:gd name="connsiteY17" fmla="*/ 1018032 h 1389888"/>
              <a:gd name="connsiteX18" fmla="*/ 2596896 w 3200400"/>
              <a:gd name="connsiteY18" fmla="*/ 1036320 h 1389888"/>
              <a:gd name="connsiteX19" fmla="*/ 2560320 w 3200400"/>
              <a:gd name="connsiteY19" fmla="*/ 1072896 h 1389888"/>
              <a:gd name="connsiteX20" fmla="*/ 2493264 w 3200400"/>
              <a:gd name="connsiteY20" fmla="*/ 1109472 h 1389888"/>
              <a:gd name="connsiteX21" fmla="*/ 2474976 w 3200400"/>
              <a:gd name="connsiteY21" fmla="*/ 1115568 h 1389888"/>
              <a:gd name="connsiteX22" fmla="*/ 2450592 w 3200400"/>
              <a:gd name="connsiteY22" fmla="*/ 1133856 h 1389888"/>
              <a:gd name="connsiteX23" fmla="*/ 2432304 w 3200400"/>
              <a:gd name="connsiteY23" fmla="*/ 1152144 h 1389888"/>
              <a:gd name="connsiteX24" fmla="*/ 2426208 w 3200400"/>
              <a:gd name="connsiteY24" fmla="*/ 1176528 h 1389888"/>
              <a:gd name="connsiteX25" fmla="*/ 2407920 w 3200400"/>
              <a:gd name="connsiteY25" fmla="*/ 1200912 h 1389888"/>
              <a:gd name="connsiteX26" fmla="*/ 2401824 w 3200400"/>
              <a:gd name="connsiteY26" fmla="*/ 1219200 h 1389888"/>
              <a:gd name="connsiteX27" fmla="*/ 2389632 w 3200400"/>
              <a:gd name="connsiteY27" fmla="*/ 1255776 h 1389888"/>
              <a:gd name="connsiteX28" fmla="*/ 2377440 w 3200400"/>
              <a:gd name="connsiteY28" fmla="*/ 1274064 h 1389888"/>
              <a:gd name="connsiteX29" fmla="*/ 2322576 w 3200400"/>
              <a:gd name="connsiteY29" fmla="*/ 1322832 h 1389888"/>
              <a:gd name="connsiteX30" fmla="*/ 2286000 w 3200400"/>
              <a:gd name="connsiteY30" fmla="*/ 1328928 h 1389888"/>
              <a:gd name="connsiteX31" fmla="*/ 2243328 w 3200400"/>
              <a:gd name="connsiteY31" fmla="*/ 1347216 h 1389888"/>
              <a:gd name="connsiteX32" fmla="*/ 2176272 w 3200400"/>
              <a:gd name="connsiteY32" fmla="*/ 1365504 h 1389888"/>
              <a:gd name="connsiteX33" fmla="*/ 2103120 w 3200400"/>
              <a:gd name="connsiteY33" fmla="*/ 1383792 h 1389888"/>
              <a:gd name="connsiteX34" fmla="*/ 1889760 w 3200400"/>
              <a:gd name="connsiteY34" fmla="*/ 1389888 h 1389888"/>
              <a:gd name="connsiteX35" fmla="*/ 1804416 w 3200400"/>
              <a:gd name="connsiteY35" fmla="*/ 1377696 h 1389888"/>
              <a:gd name="connsiteX36" fmla="*/ 1767840 w 3200400"/>
              <a:gd name="connsiteY36" fmla="*/ 1341120 h 1389888"/>
              <a:gd name="connsiteX37" fmla="*/ 1737360 w 3200400"/>
              <a:gd name="connsiteY37" fmla="*/ 1304544 h 1389888"/>
              <a:gd name="connsiteX38" fmla="*/ 1639824 w 3200400"/>
              <a:gd name="connsiteY38" fmla="*/ 1286256 h 1389888"/>
              <a:gd name="connsiteX39" fmla="*/ 1603248 w 3200400"/>
              <a:gd name="connsiteY39" fmla="*/ 1298448 h 1389888"/>
              <a:gd name="connsiteX40" fmla="*/ 1578864 w 3200400"/>
              <a:gd name="connsiteY40" fmla="*/ 1304544 h 1389888"/>
              <a:gd name="connsiteX41" fmla="*/ 1420368 w 3200400"/>
              <a:gd name="connsiteY41" fmla="*/ 1322832 h 1389888"/>
              <a:gd name="connsiteX42" fmla="*/ 1359408 w 3200400"/>
              <a:gd name="connsiteY42" fmla="*/ 1335024 h 1389888"/>
              <a:gd name="connsiteX43" fmla="*/ 1317101 w 3200400"/>
              <a:gd name="connsiteY43" fmla="*/ 1341906 h 1389888"/>
              <a:gd name="connsiteX44" fmla="*/ 1314800 w 3200400"/>
              <a:gd name="connsiteY44" fmla="*/ 1342091 h 1389888"/>
              <a:gd name="connsiteX45" fmla="*/ 1316763 w 3200400"/>
              <a:gd name="connsiteY45" fmla="*/ 1341337 h 1389888"/>
              <a:gd name="connsiteX46" fmla="*/ 1312134 w 3200400"/>
              <a:gd name="connsiteY46" fmla="*/ 1342306 h 1389888"/>
              <a:gd name="connsiteX47" fmla="*/ 1314800 w 3200400"/>
              <a:gd name="connsiteY47" fmla="*/ 1342091 h 1389888"/>
              <a:gd name="connsiteX48" fmla="*/ 1312258 w 3200400"/>
              <a:gd name="connsiteY48" fmla="*/ 1343068 h 1389888"/>
              <a:gd name="connsiteX49" fmla="*/ 1298448 w 3200400"/>
              <a:gd name="connsiteY49" fmla="*/ 1347216 h 1389888"/>
              <a:gd name="connsiteX50" fmla="*/ 1274064 w 3200400"/>
              <a:gd name="connsiteY50" fmla="*/ 1353312 h 1389888"/>
              <a:gd name="connsiteX51" fmla="*/ 1237488 w 3200400"/>
              <a:gd name="connsiteY51" fmla="*/ 1377696 h 1389888"/>
              <a:gd name="connsiteX52" fmla="*/ 1121664 w 3200400"/>
              <a:gd name="connsiteY52" fmla="*/ 1383792 h 1389888"/>
              <a:gd name="connsiteX53" fmla="*/ 1066800 w 3200400"/>
              <a:gd name="connsiteY53" fmla="*/ 1377696 h 1389888"/>
              <a:gd name="connsiteX54" fmla="*/ 1048512 w 3200400"/>
              <a:gd name="connsiteY54" fmla="*/ 1371600 h 1389888"/>
              <a:gd name="connsiteX55" fmla="*/ 1024128 w 3200400"/>
              <a:gd name="connsiteY55" fmla="*/ 1365504 h 1389888"/>
              <a:gd name="connsiteX56" fmla="*/ 1005840 w 3200400"/>
              <a:gd name="connsiteY56" fmla="*/ 1359408 h 1389888"/>
              <a:gd name="connsiteX57" fmla="*/ 963168 w 3200400"/>
              <a:gd name="connsiteY57" fmla="*/ 1341120 h 1389888"/>
              <a:gd name="connsiteX58" fmla="*/ 932688 w 3200400"/>
              <a:gd name="connsiteY58" fmla="*/ 1335024 h 1389888"/>
              <a:gd name="connsiteX59" fmla="*/ 890016 w 3200400"/>
              <a:gd name="connsiteY59" fmla="*/ 1328928 h 1389888"/>
              <a:gd name="connsiteX60" fmla="*/ 871728 w 3200400"/>
              <a:gd name="connsiteY60" fmla="*/ 1322832 h 1389888"/>
              <a:gd name="connsiteX61" fmla="*/ 780288 w 3200400"/>
              <a:gd name="connsiteY61" fmla="*/ 1310640 h 1389888"/>
              <a:gd name="connsiteX62" fmla="*/ 743712 w 3200400"/>
              <a:gd name="connsiteY62" fmla="*/ 1304544 h 1389888"/>
              <a:gd name="connsiteX63" fmla="*/ 670560 w 3200400"/>
              <a:gd name="connsiteY63" fmla="*/ 1292352 h 1389888"/>
              <a:gd name="connsiteX64" fmla="*/ 621792 w 3200400"/>
              <a:gd name="connsiteY64" fmla="*/ 1286256 h 1389888"/>
              <a:gd name="connsiteX65" fmla="*/ 579120 w 3200400"/>
              <a:gd name="connsiteY65" fmla="*/ 1274064 h 1389888"/>
              <a:gd name="connsiteX66" fmla="*/ 554736 w 3200400"/>
              <a:gd name="connsiteY66" fmla="*/ 1261872 h 1389888"/>
              <a:gd name="connsiteX67" fmla="*/ 536448 w 3200400"/>
              <a:gd name="connsiteY67" fmla="*/ 1255776 h 1389888"/>
              <a:gd name="connsiteX68" fmla="*/ 524256 w 3200400"/>
              <a:gd name="connsiteY68" fmla="*/ 1237488 h 1389888"/>
              <a:gd name="connsiteX69" fmla="*/ 487680 w 3200400"/>
              <a:gd name="connsiteY69" fmla="*/ 1219200 h 1389888"/>
              <a:gd name="connsiteX70" fmla="*/ 469392 w 3200400"/>
              <a:gd name="connsiteY70" fmla="*/ 1207008 h 1389888"/>
              <a:gd name="connsiteX71" fmla="*/ 451104 w 3200400"/>
              <a:gd name="connsiteY71" fmla="*/ 1200912 h 1389888"/>
              <a:gd name="connsiteX72" fmla="*/ 432816 w 3200400"/>
              <a:gd name="connsiteY72" fmla="*/ 1182624 h 1389888"/>
              <a:gd name="connsiteX73" fmla="*/ 365760 w 3200400"/>
              <a:gd name="connsiteY73" fmla="*/ 1164336 h 1389888"/>
              <a:gd name="connsiteX74" fmla="*/ 335280 w 3200400"/>
              <a:gd name="connsiteY74" fmla="*/ 1158240 h 1389888"/>
              <a:gd name="connsiteX75" fmla="*/ 280416 w 3200400"/>
              <a:gd name="connsiteY75" fmla="*/ 1139952 h 1389888"/>
              <a:gd name="connsiteX76" fmla="*/ 231648 w 3200400"/>
              <a:gd name="connsiteY76" fmla="*/ 1127760 h 1389888"/>
              <a:gd name="connsiteX77" fmla="*/ 213360 w 3200400"/>
              <a:gd name="connsiteY77" fmla="*/ 1121664 h 1389888"/>
              <a:gd name="connsiteX78" fmla="*/ 188976 w 3200400"/>
              <a:gd name="connsiteY78" fmla="*/ 1115568 h 1389888"/>
              <a:gd name="connsiteX79" fmla="*/ 170688 w 3200400"/>
              <a:gd name="connsiteY79" fmla="*/ 1109472 h 1389888"/>
              <a:gd name="connsiteX80" fmla="*/ 152400 w 3200400"/>
              <a:gd name="connsiteY80" fmla="*/ 1103376 h 1389888"/>
              <a:gd name="connsiteX81" fmla="*/ 115824 w 3200400"/>
              <a:gd name="connsiteY81" fmla="*/ 1091184 h 1389888"/>
              <a:gd name="connsiteX82" fmla="*/ 97536 w 3200400"/>
              <a:gd name="connsiteY82" fmla="*/ 1072896 h 1389888"/>
              <a:gd name="connsiteX83" fmla="*/ 79248 w 3200400"/>
              <a:gd name="connsiteY83" fmla="*/ 1060704 h 1389888"/>
              <a:gd name="connsiteX84" fmla="*/ 67056 w 3200400"/>
              <a:gd name="connsiteY84" fmla="*/ 1036320 h 1389888"/>
              <a:gd name="connsiteX85" fmla="*/ 54864 w 3200400"/>
              <a:gd name="connsiteY85" fmla="*/ 1018032 h 1389888"/>
              <a:gd name="connsiteX86" fmla="*/ 6096 w 3200400"/>
              <a:gd name="connsiteY86" fmla="*/ 938784 h 1389888"/>
              <a:gd name="connsiteX87" fmla="*/ 0 w 3200400"/>
              <a:gd name="connsiteY87" fmla="*/ 847344 h 1389888"/>
              <a:gd name="connsiteX88" fmla="*/ 16151 w 3200400"/>
              <a:gd name="connsiteY88" fmla="*/ 830994 h 1389888"/>
              <a:gd name="connsiteX89" fmla="*/ 20217 w 3200400"/>
              <a:gd name="connsiteY89" fmla="*/ 826699 h 1389888"/>
              <a:gd name="connsiteX90" fmla="*/ 16734 w 3200400"/>
              <a:gd name="connsiteY90" fmla="*/ 833453 h 1389888"/>
              <a:gd name="connsiteX91" fmla="*/ 36576 w 3200400"/>
              <a:gd name="connsiteY91" fmla="*/ 822960 h 1389888"/>
              <a:gd name="connsiteX92" fmla="*/ 54864 w 3200400"/>
              <a:gd name="connsiteY92" fmla="*/ 804672 h 1389888"/>
              <a:gd name="connsiteX93" fmla="*/ 91440 w 3200400"/>
              <a:gd name="connsiteY93" fmla="*/ 792480 h 1389888"/>
              <a:gd name="connsiteX94" fmla="*/ 128016 w 3200400"/>
              <a:gd name="connsiteY94" fmla="*/ 755904 h 1389888"/>
              <a:gd name="connsiteX95" fmla="*/ 146304 w 3200400"/>
              <a:gd name="connsiteY95" fmla="*/ 743712 h 1389888"/>
              <a:gd name="connsiteX96" fmla="*/ 164592 w 3200400"/>
              <a:gd name="connsiteY96" fmla="*/ 725424 h 1389888"/>
              <a:gd name="connsiteX97" fmla="*/ 219456 w 3200400"/>
              <a:gd name="connsiteY97" fmla="*/ 694944 h 1389888"/>
              <a:gd name="connsiteX98" fmla="*/ 286512 w 3200400"/>
              <a:gd name="connsiteY98" fmla="*/ 670560 h 1389888"/>
              <a:gd name="connsiteX99" fmla="*/ 310896 w 3200400"/>
              <a:gd name="connsiteY99" fmla="*/ 658368 h 1389888"/>
              <a:gd name="connsiteX100" fmla="*/ 365760 w 3200400"/>
              <a:gd name="connsiteY100" fmla="*/ 646176 h 1389888"/>
              <a:gd name="connsiteX101" fmla="*/ 384048 w 3200400"/>
              <a:gd name="connsiteY101" fmla="*/ 640080 h 1389888"/>
              <a:gd name="connsiteX102" fmla="*/ 414528 w 3200400"/>
              <a:gd name="connsiteY102" fmla="*/ 633984 h 1389888"/>
              <a:gd name="connsiteX103" fmla="*/ 438912 w 3200400"/>
              <a:gd name="connsiteY103" fmla="*/ 621792 h 1389888"/>
              <a:gd name="connsiteX104" fmla="*/ 457200 w 3200400"/>
              <a:gd name="connsiteY104" fmla="*/ 615696 h 1389888"/>
              <a:gd name="connsiteX105" fmla="*/ 487680 w 3200400"/>
              <a:gd name="connsiteY105" fmla="*/ 579120 h 1389888"/>
              <a:gd name="connsiteX106" fmla="*/ 505968 w 3200400"/>
              <a:gd name="connsiteY106" fmla="*/ 554736 h 1389888"/>
              <a:gd name="connsiteX107" fmla="*/ 512064 w 3200400"/>
              <a:gd name="connsiteY107" fmla="*/ 524256 h 1389888"/>
              <a:gd name="connsiteX108" fmla="*/ 530352 w 3200400"/>
              <a:gd name="connsiteY108" fmla="*/ 487680 h 1389888"/>
              <a:gd name="connsiteX109" fmla="*/ 560832 w 3200400"/>
              <a:gd name="connsiteY109" fmla="*/ 420624 h 1389888"/>
              <a:gd name="connsiteX110" fmla="*/ 585216 w 3200400"/>
              <a:gd name="connsiteY110" fmla="*/ 371856 h 1389888"/>
              <a:gd name="connsiteX111" fmla="*/ 591312 w 3200400"/>
              <a:gd name="connsiteY111" fmla="*/ 347472 h 1389888"/>
              <a:gd name="connsiteX112" fmla="*/ 603504 w 3200400"/>
              <a:gd name="connsiteY112" fmla="*/ 323088 h 1389888"/>
              <a:gd name="connsiteX113" fmla="*/ 615696 w 3200400"/>
              <a:gd name="connsiteY113" fmla="*/ 292608 h 1389888"/>
              <a:gd name="connsiteX114" fmla="*/ 633984 w 3200400"/>
              <a:gd name="connsiteY114" fmla="*/ 280416 h 1389888"/>
              <a:gd name="connsiteX115" fmla="*/ 652272 w 3200400"/>
              <a:gd name="connsiteY115" fmla="*/ 249936 h 1389888"/>
              <a:gd name="connsiteX116" fmla="*/ 694944 w 3200400"/>
              <a:gd name="connsiteY116" fmla="*/ 207264 h 1389888"/>
              <a:gd name="connsiteX117" fmla="*/ 743712 w 3200400"/>
              <a:gd name="connsiteY117" fmla="*/ 170688 h 1389888"/>
              <a:gd name="connsiteX118" fmla="*/ 780288 w 3200400"/>
              <a:gd name="connsiteY118" fmla="*/ 146304 h 1389888"/>
              <a:gd name="connsiteX119" fmla="*/ 822960 w 3200400"/>
              <a:gd name="connsiteY119" fmla="*/ 134112 h 1389888"/>
              <a:gd name="connsiteX120" fmla="*/ 914400 w 3200400"/>
              <a:gd name="connsiteY120" fmla="*/ 121920 h 1389888"/>
              <a:gd name="connsiteX121" fmla="*/ 987552 w 3200400"/>
              <a:gd name="connsiteY121" fmla="*/ 109728 h 1389888"/>
              <a:gd name="connsiteX122" fmla="*/ 1365504 w 3200400"/>
              <a:gd name="connsiteY122" fmla="*/ 109728 h 1389888"/>
              <a:gd name="connsiteX123" fmla="*/ 1353312 w 3200400"/>
              <a:gd name="connsiteY123" fmla="*/ 91440 h 1389888"/>
              <a:gd name="connsiteX124" fmla="*/ 1420368 w 3200400"/>
              <a:gd name="connsiteY124" fmla="*/ 30480 h 1389888"/>
              <a:gd name="connsiteX125" fmla="*/ 1444752 w 3200400"/>
              <a:gd name="connsiteY125" fmla="*/ 24384 h 1389888"/>
              <a:gd name="connsiteX126" fmla="*/ 1499616 w 3200400"/>
              <a:gd name="connsiteY126" fmla="*/ 6096 h 1389888"/>
              <a:gd name="connsiteX127" fmla="*/ 2292096 w 3200400"/>
              <a:gd name="connsiteY127" fmla="*/ 0 h 138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200400" h="1389888">
                <a:moveTo>
                  <a:pt x="2292096" y="0"/>
                </a:moveTo>
                <a:cubicBezTo>
                  <a:pt x="2356158" y="8542"/>
                  <a:pt x="2587533" y="37023"/>
                  <a:pt x="2651760" y="54864"/>
                </a:cubicBezTo>
                <a:cubicBezTo>
                  <a:pt x="2757002" y="84098"/>
                  <a:pt x="2953644" y="188946"/>
                  <a:pt x="3029712" y="237744"/>
                </a:cubicBezTo>
                <a:cubicBezTo>
                  <a:pt x="3064792" y="260248"/>
                  <a:pt x="3173971" y="357416"/>
                  <a:pt x="3188208" y="408432"/>
                </a:cubicBezTo>
                <a:cubicBezTo>
                  <a:pt x="3204085" y="465326"/>
                  <a:pt x="3196336" y="526288"/>
                  <a:pt x="3200400" y="585216"/>
                </a:cubicBezTo>
                <a:cubicBezTo>
                  <a:pt x="3196956" y="605881"/>
                  <a:pt x="3193259" y="639790"/>
                  <a:pt x="3182112" y="658368"/>
                </a:cubicBezTo>
                <a:cubicBezTo>
                  <a:pt x="3176198" y="668225"/>
                  <a:pt x="3165856" y="674624"/>
                  <a:pt x="3157728" y="682752"/>
                </a:cubicBezTo>
                <a:cubicBezTo>
                  <a:pt x="3143504" y="686816"/>
                  <a:pt x="3128959" y="689889"/>
                  <a:pt x="3115056" y="694944"/>
                </a:cubicBezTo>
                <a:cubicBezTo>
                  <a:pt x="3106516" y="698050"/>
                  <a:pt x="3099025" y="703556"/>
                  <a:pt x="3090672" y="707136"/>
                </a:cubicBezTo>
                <a:cubicBezTo>
                  <a:pt x="3084766" y="709667"/>
                  <a:pt x="3078480" y="711200"/>
                  <a:pt x="3072384" y="713232"/>
                </a:cubicBezTo>
                <a:lnTo>
                  <a:pt x="2919984" y="737616"/>
                </a:lnTo>
                <a:cubicBezTo>
                  <a:pt x="2857997" y="747947"/>
                  <a:pt x="2828065" y="751826"/>
                  <a:pt x="2767584" y="780288"/>
                </a:cubicBezTo>
                <a:cubicBezTo>
                  <a:pt x="2750510" y="788323"/>
                  <a:pt x="2740548" y="816790"/>
                  <a:pt x="2731008" y="829056"/>
                </a:cubicBezTo>
                <a:cubicBezTo>
                  <a:pt x="2723951" y="838129"/>
                  <a:pt x="2713000" y="843876"/>
                  <a:pt x="2706624" y="853440"/>
                </a:cubicBezTo>
                <a:cubicBezTo>
                  <a:pt x="2701765" y="860729"/>
                  <a:pt x="2692185" y="890660"/>
                  <a:pt x="2688336" y="902208"/>
                </a:cubicBezTo>
                <a:cubicBezTo>
                  <a:pt x="2653369" y="948831"/>
                  <a:pt x="2684633" y="904116"/>
                  <a:pt x="2657856" y="950976"/>
                </a:cubicBezTo>
                <a:cubicBezTo>
                  <a:pt x="2654221" y="957337"/>
                  <a:pt x="2649547" y="963051"/>
                  <a:pt x="2645664" y="969264"/>
                </a:cubicBezTo>
                <a:cubicBezTo>
                  <a:pt x="2608902" y="1028084"/>
                  <a:pt x="2643041" y="976246"/>
                  <a:pt x="2615184" y="1018032"/>
                </a:cubicBezTo>
                <a:cubicBezTo>
                  <a:pt x="2610402" y="1025205"/>
                  <a:pt x="2602992" y="1030224"/>
                  <a:pt x="2596896" y="1036320"/>
                </a:cubicBezTo>
                <a:cubicBezTo>
                  <a:pt x="2584704" y="1048512"/>
                  <a:pt x="2573207" y="1061441"/>
                  <a:pt x="2560320" y="1072896"/>
                </a:cubicBezTo>
                <a:cubicBezTo>
                  <a:pt x="2546337" y="1085325"/>
                  <a:pt x="2500391" y="1106232"/>
                  <a:pt x="2493264" y="1109472"/>
                </a:cubicBezTo>
                <a:cubicBezTo>
                  <a:pt x="2487414" y="1112131"/>
                  <a:pt x="2480555" y="1112380"/>
                  <a:pt x="2474976" y="1115568"/>
                </a:cubicBezTo>
                <a:cubicBezTo>
                  <a:pt x="2466155" y="1120609"/>
                  <a:pt x="2458306" y="1127244"/>
                  <a:pt x="2450592" y="1133856"/>
                </a:cubicBezTo>
                <a:cubicBezTo>
                  <a:pt x="2444046" y="1139467"/>
                  <a:pt x="2436581" y="1144659"/>
                  <a:pt x="2432304" y="1152144"/>
                </a:cubicBezTo>
                <a:cubicBezTo>
                  <a:pt x="2428147" y="1159418"/>
                  <a:pt x="2428240" y="1168400"/>
                  <a:pt x="2426208" y="1176528"/>
                </a:cubicBezTo>
                <a:lnTo>
                  <a:pt x="2407920" y="1200912"/>
                </a:lnTo>
                <a:cubicBezTo>
                  <a:pt x="2404065" y="1206053"/>
                  <a:pt x="2403856" y="1213104"/>
                  <a:pt x="2401824" y="1219200"/>
                </a:cubicBezTo>
                <a:cubicBezTo>
                  <a:pt x="2397760" y="1231392"/>
                  <a:pt x="2394851" y="1244032"/>
                  <a:pt x="2389632" y="1255776"/>
                </a:cubicBezTo>
                <a:cubicBezTo>
                  <a:pt x="2386656" y="1262471"/>
                  <a:pt x="2381504" y="1267968"/>
                  <a:pt x="2377440" y="1274064"/>
                </a:cubicBezTo>
                <a:cubicBezTo>
                  <a:pt x="2360737" y="1299118"/>
                  <a:pt x="2344564" y="1308173"/>
                  <a:pt x="2322576" y="1322832"/>
                </a:cubicBezTo>
                <a:cubicBezTo>
                  <a:pt x="2310384" y="1324864"/>
                  <a:pt x="2298066" y="1326247"/>
                  <a:pt x="2286000" y="1328928"/>
                </a:cubicBezTo>
                <a:cubicBezTo>
                  <a:pt x="2269855" y="1332516"/>
                  <a:pt x="2258237" y="1339761"/>
                  <a:pt x="2243328" y="1347216"/>
                </a:cubicBezTo>
                <a:cubicBezTo>
                  <a:pt x="2222703" y="1357528"/>
                  <a:pt x="2198569" y="1361045"/>
                  <a:pt x="2176272" y="1365504"/>
                </a:cubicBezTo>
                <a:cubicBezTo>
                  <a:pt x="2125303" y="1375698"/>
                  <a:pt x="2154937" y="1381264"/>
                  <a:pt x="2103120" y="1383792"/>
                </a:cubicBezTo>
                <a:cubicBezTo>
                  <a:pt x="2032055" y="1387259"/>
                  <a:pt x="1960880" y="1387856"/>
                  <a:pt x="1889760" y="1389888"/>
                </a:cubicBezTo>
                <a:cubicBezTo>
                  <a:pt x="1837024" y="1381099"/>
                  <a:pt x="1865449" y="1385325"/>
                  <a:pt x="1804416" y="1377696"/>
                </a:cubicBezTo>
                <a:cubicBezTo>
                  <a:pt x="1787307" y="1375557"/>
                  <a:pt x="1779295" y="1354007"/>
                  <a:pt x="1767840" y="1341120"/>
                </a:cubicBezTo>
                <a:cubicBezTo>
                  <a:pt x="1740439" y="1310294"/>
                  <a:pt x="1773098" y="1334326"/>
                  <a:pt x="1737360" y="1304544"/>
                </a:cubicBezTo>
                <a:cubicBezTo>
                  <a:pt x="1705914" y="1278339"/>
                  <a:pt x="1694240" y="1290442"/>
                  <a:pt x="1639824" y="1286256"/>
                </a:cubicBezTo>
                <a:cubicBezTo>
                  <a:pt x="1639824" y="1286256"/>
                  <a:pt x="1615558" y="1294755"/>
                  <a:pt x="1603248" y="1298448"/>
                </a:cubicBezTo>
                <a:cubicBezTo>
                  <a:pt x="1595223" y="1300855"/>
                  <a:pt x="1587079" y="1302901"/>
                  <a:pt x="1578864" y="1304544"/>
                </a:cubicBezTo>
                <a:cubicBezTo>
                  <a:pt x="1527622" y="1314792"/>
                  <a:pt x="1469925" y="1317876"/>
                  <a:pt x="1420368" y="1322832"/>
                </a:cubicBezTo>
                <a:cubicBezTo>
                  <a:pt x="1399748" y="1324894"/>
                  <a:pt x="1379815" y="1331423"/>
                  <a:pt x="1359408" y="1335024"/>
                </a:cubicBezTo>
                <a:cubicBezTo>
                  <a:pt x="1335600" y="1339226"/>
                  <a:pt x="1323172" y="1341149"/>
                  <a:pt x="1317101" y="1341906"/>
                </a:cubicBezTo>
                <a:lnTo>
                  <a:pt x="1314800" y="1342091"/>
                </a:lnTo>
                <a:lnTo>
                  <a:pt x="1316763" y="1341337"/>
                </a:lnTo>
                <a:cubicBezTo>
                  <a:pt x="1317873" y="1340535"/>
                  <a:pt x="1310678" y="1342108"/>
                  <a:pt x="1312134" y="1342306"/>
                </a:cubicBezTo>
                <a:lnTo>
                  <a:pt x="1314800" y="1342091"/>
                </a:lnTo>
                <a:lnTo>
                  <a:pt x="1312258" y="1343068"/>
                </a:lnTo>
                <a:cubicBezTo>
                  <a:pt x="1309414" y="1344002"/>
                  <a:pt x="1305021" y="1345338"/>
                  <a:pt x="1298448" y="1347216"/>
                </a:cubicBezTo>
                <a:cubicBezTo>
                  <a:pt x="1290392" y="1349518"/>
                  <a:pt x="1281338" y="1349155"/>
                  <a:pt x="1274064" y="1353312"/>
                </a:cubicBezTo>
                <a:cubicBezTo>
                  <a:pt x="1248783" y="1367758"/>
                  <a:pt x="1265780" y="1375124"/>
                  <a:pt x="1237488" y="1377696"/>
                </a:cubicBezTo>
                <a:cubicBezTo>
                  <a:pt x="1198985" y="1381196"/>
                  <a:pt x="1160272" y="1381760"/>
                  <a:pt x="1121664" y="1383792"/>
                </a:cubicBezTo>
                <a:cubicBezTo>
                  <a:pt x="1103376" y="1381760"/>
                  <a:pt x="1084950" y="1380721"/>
                  <a:pt x="1066800" y="1377696"/>
                </a:cubicBezTo>
                <a:cubicBezTo>
                  <a:pt x="1060462" y="1376640"/>
                  <a:pt x="1054691" y="1373365"/>
                  <a:pt x="1048512" y="1371600"/>
                </a:cubicBezTo>
                <a:cubicBezTo>
                  <a:pt x="1040456" y="1369298"/>
                  <a:pt x="1032184" y="1367806"/>
                  <a:pt x="1024128" y="1365504"/>
                </a:cubicBezTo>
                <a:cubicBezTo>
                  <a:pt x="1017949" y="1363739"/>
                  <a:pt x="1012019" y="1361173"/>
                  <a:pt x="1005840" y="1359408"/>
                </a:cubicBezTo>
                <a:cubicBezTo>
                  <a:pt x="971396" y="1349567"/>
                  <a:pt x="991009" y="1359681"/>
                  <a:pt x="963168" y="1341120"/>
                </a:cubicBezTo>
                <a:cubicBezTo>
                  <a:pt x="953008" y="1339088"/>
                  <a:pt x="942908" y="1336727"/>
                  <a:pt x="932688" y="1335024"/>
                </a:cubicBezTo>
                <a:cubicBezTo>
                  <a:pt x="918515" y="1332662"/>
                  <a:pt x="904105" y="1331746"/>
                  <a:pt x="890016" y="1328928"/>
                </a:cubicBezTo>
                <a:cubicBezTo>
                  <a:pt x="883715" y="1327668"/>
                  <a:pt x="878001" y="1324226"/>
                  <a:pt x="871728" y="1322832"/>
                </a:cubicBezTo>
                <a:cubicBezTo>
                  <a:pt x="844365" y="1316751"/>
                  <a:pt x="806701" y="1313575"/>
                  <a:pt x="780288" y="1310640"/>
                </a:cubicBezTo>
                <a:cubicBezTo>
                  <a:pt x="768003" y="1309275"/>
                  <a:pt x="755904" y="1306576"/>
                  <a:pt x="743712" y="1304544"/>
                </a:cubicBezTo>
                <a:cubicBezTo>
                  <a:pt x="719328" y="1300480"/>
                  <a:pt x="695007" y="1296019"/>
                  <a:pt x="670560" y="1292352"/>
                </a:cubicBezTo>
                <a:cubicBezTo>
                  <a:pt x="654359" y="1289922"/>
                  <a:pt x="637952" y="1288949"/>
                  <a:pt x="621792" y="1286256"/>
                </a:cubicBezTo>
                <a:cubicBezTo>
                  <a:pt x="613355" y="1284850"/>
                  <a:pt x="588344" y="1278017"/>
                  <a:pt x="579120" y="1274064"/>
                </a:cubicBezTo>
                <a:cubicBezTo>
                  <a:pt x="570767" y="1270484"/>
                  <a:pt x="563089" y="1265452"/>
                  <a:pt x="554736" y="1261872"/>
                </a:cubicBezTo>
                <a:cubicBezTo>
                  <a:pt x="548830" y="1259341"/>
                  <a:pt x="541466" y="1259790"/>
                  <a:pt x="536448" y="1255776"/>
                </a:cubicBezTo>
                <a:cubicBezTo>
                  <a:pt x="530727" y="1251199"/>
                  <a:pt x="528320" y="1243584"/>
                  <a:pt x="524256" y="1237488"/>
                </a:cubicBezTo>
                <a:cubicBezTo>
                  <a:pt x="471845" y="1202547"/>
                  <a:pt x="538157" y="1244439"/>
                  <a:pt x="487680" y="1219200"/>
                </a:cubicBezTo>
                <a:cubicBezTo>
                  <a:pt x="481127" y="1215923"/>
                  <a:pt x="475945" y="1210285"/>
                  <a:pt x="469392" y="1207008"/>
                </a:cubicBezTo>
                <a:cubicBezTo>
                  <a:pt x="463645" y="1204134"/>
                  <a:pt x="456451" y="1204476"/>
                  <a:pt x="451104" y="1200912"/>
                </a:cubicBezTo>
                <a:cubicBezTo>
                  <a:pt x="443931" y="1196130"/>
                  <a:pt x="438912" y="1188720"/>
                  <a:pt x="432816" y="1182624"/>
                </a:cubicBezTo>
                <a:cubicBezTo>
                  <a:pt x="358556" y="1167772"/>
                  <a:pt x="450837" y="1187539"/>
                  <a:pt x="365760" y="1164336"/>
                </a:cubicBezTo>
                <a:cubicBezTo>
                  <a:pt x="355764" y="1161610"/>
                  <a:pt x="345440" y="1160272"/>
                  <a:pt x="335280" y="1158240"/>
                </a:cubicBezTo>
                <a:cubicBezTo>
                  <a:pt x="316377" y="1154459"/>
                  <a:pt x="298704" y="1146048"/>
                  <a:pt x="280416" y="1139952"/>
                </a:cubicBezTo>
                <a:cubicBezTo>
                  <a:pt x="264520" y="1134653"/>
                  <a:pt x="247814" y="1132169"/>
                  <a:pt x="231648" y="1127760"/>
                </a:cubicBezTo>
                <a:cubicBezTo>
                  <a:pt x="225449" y="1126069"/>
                  <a:pt x="219539" y="1123429"/>
                  <a:pt x="213360" y="1121664"/>
                </a:cubicBezTo>
                <a:cubicBezTo>
                  <a:pt x="205304" y="1119362"/>
                  <a:pt x="197104" y="1117600"/>
                  <a:pt x="188976" y="1115568"/>
                </a:cubicBezTo>
                <a:cubicBezTo>
                  <a:pt x="182742" y="1114010"/>
                  <a:pt x="176784" y="1111504"/>
                  <a:pt x="170688" y="1109472"/>
                </a:cubicBezTo>
                <a:lnTo>
                  <a:pt x="152400" y="1103376"/>
                </a:lnTo>
                <a:cubicBezTo>
                  <a:pt x="140208" y="1099312"/>
                  <a:pt x="127058" y="1097425"/>
                  <a:pt x="115824" y="1091184"/>
                </a:cubicBezTo>
                <a:cubicBezTo>
                  <a:pt x="108288" y="1086997"/>
                  <a:pt x="104159" y="1078415"/>
                  <a:pt x="97536" y="1072896"/>
                </a:cubicBezTo>
                <a:cubicBezTo>
                  <a:pt x="91908" y="1068206"/>
                  <a:pt x="83938" y="1066332"/>
                  <a:pt x="79248" y="1060704"/>
                </a:cubicBezTo>
                <a:cubicBezTo>
                  <a:pt x="73430" y="1053723"/>
                  <a:pt x="71565" y="1044210"/>
                  <a:pt x="67056" y="1036320"/>
                </a:cubicBezTo>
                <a:cubicBezTo>
                  <a:pt x="63421" y="1029959"/>
                  <a:pt x="58928" y="1024128"/>
                  <a:pt x="54864" y="1018032"/>
                </a:cubicBezTo>
                <a:cubicBezTo>
                  <a:pt x="39890" y="995571"/>
                  <a:pt x="10666" y="969249"/>
                  <a:pt x="6096" y="938784"/>
                </a:cubicBezTo>
                <a:cubicBezTo>
                  <a:pt x="1565" y="908574"/>
                  <a:pt x="2032" y="877824"/>
                  <a:pt x="0" y="847344"/>
                </a:cubicBezTo>
                <a:cubicBezTo>
                  <a:pt x="7293" y="840052"/>
                  <a:pt x="12506" y="834753"/>
                  <a:pt x="16151" y="830994"/>
                </a:cubicBezTo>
                <a:lnTo>
                  <a:pt x="20217" y="826699"/>
                </a:lnTo>
                <a:lnTo>
                  <a:pt x="16734" y="833453"/>
                </a:lnTo>
                <a:cubicBezTo>
                  <a:pt x="18086" y="834071"/>
                  <a:pt x="23343" y="831782"/>
                  <a:pt x="36576" y="822960"/>
                </a:cubicBezTo>
                <a:cubicBezTo>
                  <a:pt x="43749" y="818178"/>
                  <a:pt x="48768" y="810768"/>
                  <a:pt x="54864" y="804672"/>
                </a:cubicBezTo>
                <a:lnTo>
                  <a:pt x="91440" y="792480"/>
                </a:lnTo>
                <a:cubicBezTo>
                  <a:pt x="107797" y="787028"/>
                  <a:pt x="115129" y="767359"/>
                  <a:pt x="128016" y="755904"/>
                </a:cubicBezTo>
                <a:cubicBezTo>
                  <a:pt x="133492" y="751037"/>
                  <a:pt x="140676" y="748402"/>
                  <a:pt x="146304" y="743712"/>
                </a:cubicBezTo>
                <a:cubicBezTo>
                  <a:pt x="152927" y="738193"/>
                  <a:pt x="157695" y="730597"/>
                  <a:pt x="164592" y="725424"/>
                </a:cubicBezTo>
                <a:cubicBezTo>
                  <a:pt x="175783" y="717031"/>
                  <a:pt x="205245" y="701260"/>
                  <a:pt x="219456" y="694944"/>
                </a:cubicBezTo>
                <a:cubicBezTo>
                  <a:pt x="279430" y="668289"/>
                  <a:pt x="218930" y="697593"/>
                  <a:pt x="286512" y="670560"/>
                </a:cubicBezTo>
                <a:cubicBezTo>
                  <a:pt x="294949" y="667185"/>
                  <a:pt x="302387" y="661559"/>
                  <a:pt x="310896" y="658368"/>
                </a:cubicBezTo>
                <a:cubicBezTo>
                  <a:pt x="323412" y="653675"/>
                  <a:pt x="354173" y="649073"/>
                  <a:pt x="365760" y="646176"/>
                </a:cubicBezTo>
                <a:cubicBezTo>
                  <a:pt x="371994" y="644618"/>
                  <a:pt x="377814" y="641638"/>
                  <a:pt x="384048" y="640080"/>
                </a:cubicBezTo>
                <a:cubicBezTo>
                  <a:pt x="394100" y="637567"/>
                  <a:pt x="404698" y="637261"/>
                  <a:pt x="414528" y="633984"/>
                </a:cubicBezTo>
                <a:cubicBezTo>
                  <a:pt x="423149" y="631110"/>
                  <a:pt x="430559" y="625372"/>
                  <a:pt x="438912" y="621792"/>
                </a:cubicBezTo>
                <a:cubicBezTo>
                  <a:pt x="444818" y="619261"/>
                  <a:pt x="451853" y="619260"/>
                  <a:pt x="457200" y="615696"/>
                </a:cubicBezTo>
                <a:cubicBezTo>
                  <a:pt x="472725" y="605346"/>
                  <a:pt x="477457" y="593432"/>
                  <a:pt x="487680" y="579120"/>
                </a:cubicBezTo>
                <a:cubicBezTo>
                  <a:pt x="493585" y="570852"/>
                  <a:pt x="501842" y="564020"/>
                  <a:pt x="505968" y="554736"/>
                </a:cubicBezTo>
                <a:cubicBezTo>
                  <a:pt x="510176" y="545268"/>
                  <a:pt x="510032" y="534416"/>
                  <a:pt x="512064" y="524256"/>
                </a:cubicBezTo>
                <a:cubicBezTo>
                  <a:pt x="547005" y="471845"/>
                  <a:pt x="505113" y="538157"/>
                  <a:pt x="530352" y="487680"/>
                </a:cubicBezTo>
                <a:cubicBezTo>
                  <a:pt x="563552" y="421280"/>
                  <a:pt x="535891" y="495448"/>
                  <a:pt x="560832" y="420624"/>
                </a:cubicBezTo>
                <a:cubicBezTo>
                  <a:pt x="566579" y="403382"/>
                  <a:pt x="578226" y="388633"/>
                  <a:pt x="585216" y="371856"/>
                </a:cubicBezTo>
                <a:cubicBezTo>
                  <a:pt x="588438" y="364122"/>
                  <a:pt x="588370" y="355317"/>
                  <a:pt x="591312" y="347472"/>
                </a:cubicBezTo>
                <a:cubicBezTo>
                  <a:pt x="594503" y="338963"/>
                  <a:pt x="599813" y="331392"/>
                  <a:pt x="603504" y="323088"/>
                </a:cubicBezTo>
                <a:cubicBezTo>
                  <a:pt x="607948" y="313088"/>
                  <a:pt x="609336" y="301512"/>
                  <a:pt x="615696" y="292608"/>
                </a:cubicBezTo>
                <a:cubicBezTo>
                  <a:pt x="619954" y="286646"/>
                  <a:pt x="629216" y="285979"/>
                  <a:pt x="633984" y="280416"/>
                </a:cubicBezTo>
                <a:cubicBezTo>
                  <a:pt x="641695" y="271420"/>
                  <a:pt x="646176" y="260096"/>
                  <a:pt x="652272" y="249936"/>
                </a:cubicBezTo>
                <a:cubicBezTo>
                  <a:pt x="684784" y="225552"/>
                  <a:pt x="670560" y="239776"/>
                  <a:pt x="694944" y="207264"/>
                </a:cubicBezTo>
                <a:cubicBezTo>
                  <a:pt x="707136" y="191008"/>
                  <a:pt x="727456" y="182880"/>
                  <a:pt x="743712" y="170688"/>
                </a:cubicBezTo>
                <a:cubicBezTo>
                  <a:pt x="755434" y="161896"/>
                  <a:pt x="767479" y="153420"/>
                  <a:pt x="780288" y="146304"/>
                </a:cubicBezTo>
                <a:cubicBezTo>
                  <a:pt x="787443" y="142329"/>
                  <a:pt x="817221" y="135547"/>
                  <a:pt x="822960" y="134112"/>
                </a:cubicBezTo>
                <a:cubicBezTo>
                  <a:pt x="872651" y="128591"/>
                  <a:pt x="871401" y="129738"/>
                  <a:pt x="914400" y="121920"/>
                </a:cubicBezTo>
                <a:cubicBezTo>
                  <a:pt x="936333" y="117932"/>
                  <a:pt x="966014" y="110458"/>
                  <a:pt x="987552" y="109728"/>
                </a:cubicBezTo>
                <a:cubicBezTo>
                  <a:pt x="1288001" y="99543"/>
                  <a:pt x="1304544" y="112776"/>
                  <a:pt x="1365504" y="109728"/>
                </a:cubicBezTo>
                <a:cubicBezTo>
                  <a:pt x="1426464" y="106680"/>
                  <a:pt x="1330769" y="111165"/>
                  <a:pt x="1353312" y="91440"/>
                </a:cubicBezTo>
                <a:cubicBezTo>
                  <a:pt x="1423622" y="29919"/>
                  <a:pt x="1339652" y="111196"/>
                  <a:pt x="1420368" y="30480"/>
                </a:cubicBezTo>
                <a:lnTo>
                  <a:pt x="1444752" y="24384"/>
                </a:lnTo>
                <a:cubicBezTo>
                  <a:pt x="1463454" y="19709"/>
                  <a:pt x="1480347" y="6651"/>
                  <a:pt x="1499616" y="6096"/>
                </a:cubicBezTo>
                <a:lnTo>
                  <a:pt x="2292096" y="0"/>
                </a:lnTo>
                <a:close/>
              </a:path>
            </a:pathLst>
          </a:custGeom>
        </p:spPr>
      </p:pic>
      <p:sp>
        <p:nvSpPr>
          <p:cNvPr id="24" name="文本框 23">
            <a:extLst>
              <a:ext uri="{FF2B5EF4-FFF2-40B4-BE49-F238E27FC236}">
                <a16:creationId xmlns:a16="http://schemas.microsoft.com/office/drawing/2014/main" id="{4F1636CE-4BAB-48CE-BA1F-378CB14EC588}"/>
              </a:ext>
            </a:extLst>
          </p:cNvPr>
          <p:cNvSpPr txBox="1"/>
          <p:nvPr/>
        </p:nvSpPr>
        <p:spPr>
          <a:xfrm>
            <a:off x="4299925" y="202824"/>
            <a:ext cx="3592149" cy="584775"/>
          </a:xfrm>
          <a:prstGeom prst="rect">
            <a:avLst/>
          </a:prstGeom>
          <a:noFill/>
        </p:spPr>
        <p:txBody>
          <a:bodyPr wrap="square" rtlCol="0">
            <a:spAutoFit/>
          </a:bodyPr>
          <a:lstStyle/>
          <a:p>
            <a:pPr lvl="0" algn="ctr">
              <a:defRPr/>
            </a:pPr>
            <a:r>
              <a:rPr lang="zh-CN" altLang="en-US" sz="3200" spc="-150" dirty="0">
                <a:solidFill>
                  <a:schemeClr val="bg1"/>
                </a:solidFill>
                <a:latin typeface="方正启体简体" panose="03000509000000000000" pitchFamily="65" charset="-122"/>
                <a:ea typeface="方正启体简体" panose="03000509000000000000" pitchFamily="65" charset="-122"/>
              </a:rPr>
              <a:t>在此处添加标题</a:t>
            </a:r>
          </a:p>
        </p:txBody>
      </p:sp>
      <p:grpSp>
        <p:nvGrpSpPr>
          <p:cNvPr id="26" name="组合 25">
            <a:extLst>
              <a:ext uri="{FF2B5EF4-FFF2-40B4-BE49-F238E27FC236}">
                <a16:creationId xmlns:a16="http://schemas.microsoft.com/office/drawing/2014/main" id="{C16B8E7D-E60D-4DD4-BA91-ACA509F05C99}"/>
              </a:ext>
            </a:extLst>
          </p:cNvPr>
          <p:cNvGrpSpPr/>
          <p:nvPr/>
        </p:nvGrpSpPr>
        <p:grpSpPr>
          <a:xfrm>
            <a:off x="3997649" y="403458"/>
            <a:ext cx="604552" cy="121952"/>
            <a:chOff x="3009419" y="1273216"/>
            <a:chExt cx="604552" cy="121952"/>
          </a:xfrm>
          <a:solidFill>
            <a:schemeClr val="bg1"/>
          </a:solidFill>
        </p:grpSpPr>
        <p:sp>
          <p:nvSpPr>
            <p:cNvPr id="27" name="椭圆 26">
              <a:extLst>
                <a:ext uri="{FF2B5EF4-FFF2-40B4-BE49-F238E27FC236}">
                  <a16:creationId xmlns:a16="http://schemas.microsoft.com/office/drawing/2014/main" id="{9D7BB139-A98B-4FDC-8B02-2405008F2CD8}"/>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椭圆 27">
              <a:extLst>
                <a:ext uri="{FF2B5EF4-FFF2-40B4-BE49-F238E27FC236}">
                  <a16:creationId xmlns:a16="http://schemas.microsoft.com/office/drawing/2014/main" id="{D4313692-B9DC-4352-B47D-0A0749CB7B83}"/>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椭圆 29">
              <a:extLst>
                <a:ext uri="{FF2B5EF4-FFF2-40B4-BE49-F238E27FC236}">
                  <a16:creationId xmlns:a16="http://schemas.microsoft.com/office/drawing/2014/main" id="{386A815E-C2A7-4EC7-99EC-AA0E518EA092}"/>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31" name="组合 30">
            <a:extLst>
              <a:ext uri="{FF2B5EF4-FFF2-40B4-BE49-F238E27FC236}">
                <a16:creationId xmlns:a16="http://schemas.microsoft.com/office/drawing/2014/main" id="{BD08A696-7C88-4D5B-AB17-993F2008907C}"/>
              </a:ext>
            </a:extLst>
          </p:cNvPr>
          <p:cNvGrpSpPr/>
          <p:nvPr/>
        </p:nvGrpSpPr>
        <p:grpSpPr>
          <a:xfrm>
            <a:off x="7589798" y="403458"/>
            <a:ext cx="604552" cy="121952"/>
            <a:chOff x="3009419" y="1273216"/>
            <a:chExt cx="604552" cy="121952"/>
          </a:xfrm>
          <a:solidFill>
            <a:schemeClr val="bg1"/>
          </a:solidFill>
        </p:grpSpPr>
        <p:sp>
          <p:nvSpPr>
            <p:cNvPr id="32" name="椭圆 31">
              <a:extLst>
                <a:ext uri="{FF2B5EF4-FFF2-40B4-BE49-F238E27FC236}">
                  <a16:creationId xmlns:a16="http://schemas.microsoft.com/office/drawing/2014/main" id="{7D954AD6-FAB7-4FCF-ACD1-3D6ACF6925E1}"/>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椭圆 32">
              <a:extLst>
                <a:ext uri="{FF2B5EF4-FFF2-40B4-BE49-F238E27FC236}">
                  <a16:creationId xmlns:a16="http://schemas.microsoft.com/office/drawing/2014/main" id="{465BBB78-19B0-44DC-9D55-5B28E8F4E9A0}"/>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FC65148D-41E0-45E4-A57B-DB145BDD9F8B}"/>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21" name="任意多边形 2">
            <a:extLst>
              <a:ext uri="{FF2B5EF4-FFF2-40B4-BE49-F238E27FC236}">
                <a16:creationId xmlns:a16="http://schemas.microsoft.com/office/drawing/2014/main" id="{9492AB35-8CBC-4437-8B58-3300204F98C8}"/>
              </a:ext>
            </a:extLst>
          </p:cNvPr>
          <p:cNvSpPr/>
          <p:nvPr/>
        </p:nvSpPr>
        <p:spPr>
          <a:xfrm>
            <a:off x="0" y="3802511"/>
            <a:ext cx="4935660" cy="3055489"/>
          </a:xfrm>
          <a:custGeom>
            <a:avLst/>
            <a:gdLst>
              <a:gd name="connsiteX0" fmla="*/ 2803774 w 7226300"/>
              <a:gd name="connsiteY0" fmla="*/ 0 h 4473541"/>
              <a:gd name="connsiteX1" fmla="*/ 7226300 w 7226300"/>
              <a:gd name="connsiteY1" fmla="*/ 4422526 h 4473541"/>
              <a:gd name="connsiteX2" fmla="*/ 7225010 w 7226300"/>
              <a:gd name="connsiteY2" fmla="*/ 4473541 h 4473541"/>
              <a:gd name="connsiteX3" fmla="*/ 0 w 7226300"/>
              <a:gd name="connsiteY3" fmla="*/ 4473541 h 4473541"/>
              <a:gd name="connsiteX4" fmla="*/ 0 w 7226300"/>
              <a:gd name="connsiteY4" fmla="*/ 1002532 h 4473541"/>
              <a:gd name="connsiteX5" fmla="*/ 157706 w 7226300"/>
              <a:gd name="connsiteY5" fmla="*/ 878599 h 4473541"/>
              <a:gd name="connsiteX6" fmla="*/ 2803774 w 7226300"/>
              <a:gd name="connsiteY6" fmla="*/ 0 h 447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26300" h="4473541">
                <a:moveTo>
                  <a:pt x="2803774" y="0"/>
                </a:moveTo>
                <a:cubicBezTo>
                  <a:pt x="5246268" y="0"/>
                  <a:pt x="7226300" y="1980032"/>
                  <a:pt x="7226300" y="4422526"/>
                </a:cubicBezTo>
                <a:lnTo>
                  <a:pt x="7225010" y="4473541"/>
                </a:lnTo>
                <a:lnTo>
                  <a:pt x="0" y="4473541"/>
                </a:lnTo>
                <a:lnTo>
                  <a:pt x="0" y="1002532"/>
                </a:lnTo>
                <a:lnTo>
                  <a:pt x="157706" y="878599"/>
                </a:lnTo>
                <a:cubicBezTo>
                  <a:pt x="895572" y="326783"/>
                  <a:pt x="1811511" y="0"/>
                  <a:pt x="2803774" y="0"/>
                </a:cubicBezTo>
                <a:close/>
              </a:path>
            </a:pathLst>
          </a:custGeom>
          <a:noFill/>
          <a:ln>
            <a:solidFill>
              <a:schemeClr val="tx1">
                <a:alpha val="48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3">
            <a:extLst>
              <a:ext uri="{FF2B5EF4-FFF2-40B4-BE49-F238E27FC236}">
                <a16:creationId xmlns:a16="http://schemas.microsoft.com/office/drawing/2014/main" id="{EB89B3CD-EC51-416A-ADD9-9A7F40176508}"/>
              </a:ext>
            </a:extLst>
          </p:cNvPr>
          <p:cNvSpPr/>
          <p:nvPr/>
        </p:nvSpPr>
        <p:spPr>
          <a:xfrm>
            <a:off x="-292080" y="3957008"/>
            <a:ext cx="5049448" cy="2985914"/>
          </a:xfrm>
          <a:custGeom>
            <a:avLst/>
            <a:gdLst>
              <a:gd name="connsiteX0" fmla="*/ 2842877 w 6720815"/>
              <a:gd name="connsiteY0" fmla="*/ 0 h 3974251"/>
              <a:gd name="connsiteX1" fmla="*/ 6720815 w 6720815"/>
              <a:gd name="connsiteY1" fmla="*/ 3877938 h 3974251"/>
              <a:gd name="connsiteX2" fmla="*/ 6718380 w 6720815"/>
              <a:gd name="connsiteY2" fmla="*/ 3974251 h 3974251"/>
              <a:gd name="connsiteX3" fmla="*/ 0 w 6720815"/>
              <a:gd name="connsiteY3" fmla="*/ 3974251 h 3974251"/>
              <a:gd name="connsiteX4" fmla="*/ 0 w 6720815"/>
              <a:gd name="connsiteY4" fmla="*/ 1246687 h 3974251"/>
              <a:gd name="connsiteX5" fmla="*/ 100761 w 6720815"/>
              <a:gd name="connsiteY5" fmla="*/ 1135822 h 3974251"/>
              <a:gd name="connsiteX6" fmla="*/ 2842877 w 6720815"/>
              <a:gd name="connsiteY6" fmla="*/ 0 h 397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0815" h="3974251">
                <a:moveTo>
                  <a:pt x="2842877" y="0"/>
                </a:moveTo>
                <a:cubicBezTo>
                  <a:pt x="4984603" y="0"/>
                  <a:pt x="6720815" y="1736212"/>
                  <a:pt x="6720815" y="3877938"/>
                </a:cubicBezTo>
                <a:lnTo>
                  <a:pt x="6718380" y="3974251"/>
                </a:lnTo>
                <a:lnTo>
                  <a:pt x="0" y="3974251"/>
                </a:lnTo>
                <a:lnTo>
                  <a:pt x="0" y="1246687"/>
                </a:lnTo>
                <a:lnTo>
                  <a:pt x="100761" y="1135822"/>
                </a:lnTo>
                <a:cubicBezTo>
                  <a:pt x="802530" y="434053"/>
                  <a:pt x="1772014" y="0"/>
                  <a:pt x="2842877" y="0"/>
                </a:cubicBezTo>
                <a:close/>
              </a:path>
            </a:pathLst>
          </a:custGeom>
          <a:solidFill>
            <a:srgbClr val="239ABC"/>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椭圆 24">
            <a:extLst>
              <a:ext uri="{FF2B5EF4-FFF2-40B4-BE49-F238E27FC236}">
                <a16:creationId xmlns:a16="http://schemas.microsoft.com/office/drawing/2014/main" id="{2E10D739-637A-4368-9493-B7D79792057B}"/>
              </a:ext>
            </a:extLst>
          </p:cNvPr>
          <p:cNvSpPr/>
          <p:nvPr/>
        </p:nvSpPr>
        <p:spPr>
          <a:xfrm rot="1180012" flipH="1" flipV="1">
            <a:off x="1104789" y="3643222"/>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DEC052F6-1F7B-47DF-BFF0-2EE3829978A4}"/>
              </a:ext>
            </a:extLst>
          </p:cNvPr>
          <p:cNvSpPr/>
          <p:nvPr/>
        </p:nvSpPr>
        <p:spPr>
          <a:xfrm rot="1180012" flipH="1" flipV="1">
            <a:off x="246015" y="3342572"/>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04CBBCEE-3343-4F5B-BCB2-7F74B4738A1A}"/>
              </a:ext>
            </a:extLst>
          </p:cNvPr>
          <p:cNvSpPr/>
          <p:nvPr/>
        </p:nvSpPr>
        <p:spPr>
          <a:xfrm rot="1180012" flipH="1" flipV="1">
            <a:off x="638129" y="3947611"/>
            <a:ext cx="120512" cy="12051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0331C538-610F-43F7-ABFD-8236568465C9}"/>
              </a:ext>
            </a:extLst>
          </p:cNvPr>
          <p:cNvSpPr/>
          <p:nvPr/>
        </p:nvSpPr>
        <p:spPr>
          <a:xfrm rot="9273309" flipH="1" flipV="1">
            <a:off x="4608872" y="5600393"/>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3D2E4E7F-4B28-48A6-9A3C-2B3DA70E1F8B}"/>
              </a:ext>
            </a:extLst>
          </p:cNvPr>
          <p:cNvSpPr/>
          <p:nvPr/>
        </p:nvSpPr>
        <p:spPr>
          <a:xfrm rot="9273309" flipH="1" flipV="1">
            <a:off x="5578104" y="5266171"/>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2C4C0EB1-6DDA-4A16-9EBD-7BA758EF1410}"/>
              </a:ext>
            </a:extLst>
          </p:cNvPr>
          <p:cNvSpPr/>
          <p:nvPr/>
        </p:nvSpPr>
        <p:spPr>
          <a:xfrm rot="9273309" flipH="1" flipV="1">
            <a:off x="4989593" y="5165263"/>
            <a:ext cx="120512" cy="120512"/>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a:extLst>
              <a:ext uri="{FF2B5EF4-FFF2-40B4-BE49-F238E27FC236}">
                <a16:creationId xmlns:a16="http://schemas.microsoft.com/office/drawing/2014/main" id="{EC3BB610-E38D-44A7-BE7B-2AA92FC84481}"/>
              </a:ext>
            </a:extLst>
          </p:cNvPr>
          <p:cNvSpPr txBox="1"/>
          <p:nvPr/>
        </p:nvSpPr>
        <p:spPr>
          <a:xfrm>
            <a:off x="1199861" y="5465424"/>
            <a:ext cx="1892300" cy="523220"/>
          </a:xfrm>
          <a:prstGeom prst="rect">
            <a:avLst/>
          </a:prstGeom>
          <a:noFill/>
        </p:spPr>
        <p:txBody>
          <a:bodyPr wrap="square" rtlCol="0">
            <a:spAutoFit/>
          </a:bodyPr>
          <a:lstStyle/>
          <a:p>
            <a:pPr algn="ctr"/>
            <a:r>
              <a:rPr lang="en-US" altLang="zh-CN" sz="2800" dirty="0">
                <a:solidFill>
                  <a:schemeClr val="bg1"/>
                </a:solidFill>
              </a:rPr>
              <a:t>AIM AT</a:t>
            </a:r>
            <a:endParaRPr lang="zh-CN" altLang="en-US" sz="2800" dirty="0">
              <a:solidFill>
                <a:schemeClr val="bg1"/>
              </a:solidFill>
            </a:endParaRPr>
          </a:p>
        </p:txBody>
      </p:sp>
      <p:sp>
        <p:nvSpPr>
          <p:cNvPr id="40" name="文本框 39" descr="e7d195523061f1c011414db08df74492ac20befa3fb15586EED641F7DA837B3633596E05B8AE62E50B5E5456BD3C648DCE2D234CC482E88EB223CB95B207F69907A09C8021443F850886F0462B4D95DAE7E52E05A390C4CE625F38A433E56E1506C378848893C4809CC188E12B64E27FF9994B107CB3C3C2C94CAA84DC1D73C7FCCF51DAA75E7A6B">
            <a:extLst>
              <a:ext uri="{FF2B5EF4-FFF2-40B4-BE49-F238E27FC236}">
                <a16:creationId xmlns:a16="http://schemas.microsoft.com/office/drawing/2014/main" id="{05163033-E56A-4B17-B55B-A51CDB902232}"/>
              </a:ext>
            </a:extLst>
          </p:cNvPr>
          <p:cNvSpPr txBox="1"/>
          <p:nvPr/>
        </p:nvSpPr>
        <p:spPr>
          <a:xfrm>
            <a:off x="9480962" y="1818791"/>
            <a:ext cx="912035" cy="830997"/>
          </a:xfrm>
          <a:prstGeom prst="rect">
            <a:avLst/>
          </a:prstGeom>
          <a:noFill/>
        </p:spPr>
        <p:txBody>
          <a:bodyPr wrap="square" rtlCol="0">
            <a:spAutoFit/>
          </a:bodyPr>
          <a:lstStyle/>
          <a:p>
            <a:pPr algn="ctr"/>
            <a:r>
              <a:rPr lang="en-US" altLang="zh-CN" sz="4800" dirty="0">
                <a:solidFill>
                  <a:schemeClr val="accent2">
                    <a:lumMod val="75000"/>
                  </a:schemeClr>
                </a:solidFill>
                <a:effectLst>
                  <a:reflection blurRad="6350" stA="19000" endPos="45500" dist="12700" dir="5400000" sy="-100000" algn="bl" rotWithShape="0"/>
                </a:effectLst>
                <a:latin typeface="Impact" panose="020B0806030902050204" pitchFamily="34" charset="0"/>
              </a:rPr>
              <a:t>2</a:t>
            </a:r>
            <a:endParaRPr lang="zh-CN" altLang="en-US" sz="4800" dirty="0" err="1">
              <a:solidFill>
                <a:schemeClr val="accent2">
                  <a:lumMod val="75000"/>
                </a:schemeClr>
              </a:solidFill>
              <a:effectLst>
                <a:reflection blurRad="6350" stA="19000" endPos="45500" dist="12700" dir="5400000" sy="-100000" algn="bl" rotWithShape="0"/>
              </a:effectLst>
              <a:latin typeface="Impact" panose="020B0806030902050204" pitchFamily="34" charset="0"/>
            </a:endParaRPr>
          </a:p>
        </p:txBody>
      </p:sp>
      <p:sp>
        <p:nvSpPr>
          <p:cNvPr id="41" name="文本框 40" descr="e7d195523061f1c011414db08df74492ac20befa3fb15586EED641F7DA837B3633596E05B8AE62E50B5E5456BD3C648DCE2D234CC482E88EB223CB95B207F69907A09C8021443F850886F0462B4D95DAE7E52E05A390C4CE625F38A433E56E1506C378848893C4809CC188E12B64E27FF9994B107CB3C3C2C94CAA84DC1D73C7FCCF51DAA75E7A6B">
            <a:extLst>
              <a:ext uri="{FF2B5EF4-FFF2-40B4-BE49-F238E27FC236}">
                <a16:creationId xmlns:a16="http://schemas.microsoft.com/office/drawing/2014/main" id="{7CE04468-CA7A-446D-9E73-99AE74AC4E11}"/>
              </a:ext>
            </a:extLst>
          </p:cNvPr>
          <p:cNvSpPr txBox="1"/>
          <p:nvPr/>
        </p:nvSpPr>
        <p:spPr>
          <a:xfrm>
            <a:off x="7158808" y="3159838"/>
            <a:ext cx="912035" cy="830997"/>
          </a:xfrm>
          <a:prstGeom prst="rect">
            <a:avLst/>
          </a:prstGeom>
          <a:noFill/>
        </p:spPr>
        <p:txBody>
          <a:bodyPr wrap="square" rtlCol="0">
            <a:spAutoFit/>
          </a:bodyPr>
          <a:lstStyle/>
          <a:p>
            <a:pPr algn="ctr"/>
            <a:r>
              <a:rPr lang="en-US" altLang="zh-CN" sz="4800" dirty="0">
                <a:effectLst>
                  <a:reflection blurRad="6350" stA="19000" endPos="45500" dist="12700" dir="5400000" sy="-100000" algn="bl" rotWithShape="0"/>
                </a:effectLst>
                <a:latin typeface="Impact" panose="020B0806030902050204" pitchFamily="34" charset="0"/>
              </a:rPr>
              <a:t>1</a:t>
            </a:r>
            <a:endParaRPr lang="zh-CN" altLang="en-US" sz="4800" dirty="0" err="1">
              <a:effectLst>
                <a:reflection blurRad="6350" stA="19000" endPos="45500" dist="12700" dir="5400000" sy="-100000" algn="bl" rotWithShape="0"/>
              </a:effectLst>
              <a:latin typeface="Impact" panose="020B0806030902050204" pitchFamily="34" charset="0"/>
            </a:endParaRPr>
          </a:p>
        </p:txBody>
      </p:sp>
      <p:sp>
        <p:nvSpPr>
          <p:cNvPr id="42" name="Freeform 124">
            <a:extLst>
              <a:ext uri="{FF2B5EF4-FFF2-40B4-BE49-F238E27FC236}">
                <a16:creationId xmlns:a16="http://schemas.microsoft.com/office/drawing/2014/main" id="{0B24F127-1969-496B-8512-606E3AB98438}"/>
              </a:ext>
            </a:extLst>
          </p:cNvPr>
          <p:cNvSpPr>
            <a:spLocks noEditPoints="1"/>
          </p:cNvSpPr>
          <p:nvPr/>
        </p:nvSpPr>
        <p:spPr bwMode="auto">
          <a:xfrm>
            <a:off x="1801161" y="4547300"/>
            <a:ext cx="689701" cy="689701"/>
          </a:xfrm>
          <a:custGeom>
            <a:avLst/>
            <a:gdLst>
              <a:gd name="T0" fmla="*/ 101 w 140"/>
              <a:gd name="T1" fmla="*/ 21 h 140"/>
              <a:gd name="T2" fmla="*/ 117 w 140"/>
              <a:gd name="T3" fmla="*/ 5 h 140"/>
              <a:gd name="T4" fmla="*/ 119 w 140"/>
              <a:gd name="T5" fmla="*/ 6 h 140"/>
              <a:gd name="T6" fmla="*/ 120 w 140"/>
              <a:gd name="T7" fmla="*/ 20 h 140"/>
              <a:gd name="T8" fmla="*/ 134 w 140"/>
              <a:gd name="T9" fmla="*/ 22 h 140"/>
              <a:gd name="T10" fmla="*/ 135 w 140"/>
              <a:gd name="T11" fmla="*/ 24 h 140"/>
              <a:gd name="T12" fmla="*/ 120 w 140"/>
              <a:gd name="T13" fmla="*/ 39 h 140"/>
              <a:gd name="T14" fmla="*/ 116 w 140"/>
              <a:gd name="T15" fmla="*/ 40 h 140"/>
              <a:gd name="T16" fmla="*/ 107 w 140"/>
              <a:gd name="T17" fmla="*/ 39 h 140"/>
              <a:gd name="T18" fmla="*/ 80 w 140"/>
              <a:gd name="T19" fmla="*/ 66 h 140"/>
              <a:gd name="T20" fmla="*/ 78 w 140"/>
              <a:gd name="T21" fmla="*/ 79 h 140"/>
              <a:gd name="T22" fmla="*/ 61 w 140"/>
              <a:gd name="T23" fmla="*/ 79 h 140"/>
              <a:gd name="T24" fmla="*/ 61 w 140"/>
              <a:gd name="T25" fmla="*/ 62 h 140"/>
              <a:gd name="T26" fmla="*/ 75 w 140"/>
              <a:gd name="T27" fmla="*/ 60 h 140"/>
              <a:gd name="T28" fmla="*/ 101 w 140"/>
              <a:gd name="T29" fmla="*/ 34 h 140"/>
              <a:gd name="T30" fmla="*/ 100 w 140"/>
              <a:gd name="T31" fmla="*/ 25 h 140"/>
              <a:gd name="T32" fmla="*/ 101 w 140"/>
              <a:gd name="T33" fmla="*/ 21 h 140"/>
              <a:gd name="T34" fmla="*/ 130 w 140"/>
              <a:gd name="T35" fmla="*/ 34 h 140"/>
              <a:gd name="T36" fmla="*/ 122 w 140"/>
              <a:gd name="T37" fmla="*/ 42 h 140"/>
              <a:gd name="T38" fmla="*/ 118 w 140"/>
              <a:gd name="T39" fmla="*/ 44 h 140"/>
              <a:gd name="T40" fmla="*/ 124 w 140"/>
              <a:gd name="T41" fmla="*/ 70 h 140"/>
              <a:gd name="T42" fmla="*/ 70 w 140"/>
              <a:gd name="T43" fmla="*/ 125 h 140"/>
              <a:gd name="T44" fmla="*/ 15 w 140"/>
              <a:gd name="T45" fmla="*/ 70 h 140"/>
              <a:gd name="T46" fmla="*/ 70 w 140"/>
              <a:gd name="T47" fmla="*/ 16 h 140"/>
              <a:gd name="T48" fmla="*/ 96 w 140"/>
              <a:gd name="T49" fmla="*/ 23 h 140"/>
              <a:gd name="T50" fmla="*/ 99 w 140"/>
              <a:gd name="T51" fmla="*/ 18 h 140"/>
              <a:gd name="T52" fmla="*/ 106 w 140"/>
              <a:gd name="T53" fmla="*/ 11 h 140"/>
              <a:gd name="T54" fmla="*/ 70 w 140"/>
              <a:gd name="T55" fmla="*/ 0 h 140"/>
              <a:gd name="T56" fmla="*/ 0 w 140"/>
              <a:gd name="T57" fmla="*/ 70 h 140"/>
              <a:gd name="T58" fmla="*/ 70 w 140"/>
              <a:gd name="T59" fmla="*/ 140 h 140"/>
              <a:gd name="T60" fmla="*/ 140 w 140"/>
              <a:gd name="T61" fmla="*/ 70 h 140"/>
              <a:gd name="T62" fmla="*/ 130 w 140"/>
              <a:gd name="T63" fmla="*/ 34 h 140"/>
              <a:gd name="T64" fmla="*/ 70 w 140"/>
              <a:gd name="T65" fmla="*/ 47 h 140"/>
              <a:gd name="T66" fmla="*/ 80 w 140"/>
              <a:gd name="T67" fmla="*/ 49 h 140"/>
              <a:gd name="T68" fmla="*/ 93 w 140"/>
              <a:gd name="T69" fmla="*/ 37 h 140"/>
              <a:gd name="T70" fmla="*/ 70 w 140"/>
              <a:gd name="T71" fmla="*/ 29 h 140"/>
              <a:gd name="T72" fmla="*/ 29 w 140"/>
              <a:gd name="T73" fmla="*/ 70 h 140"/>
              <a:gd name="T74" fmla="*/ 70 w 140"/>
              <a:gd name="T75" fmla="*/ 111 h 140"/>
              <a:gd name="T76" fmla="*/ 111 w 140"/>
              <a:gd name="T77" fmla="*/ 70 h 140"/>
              <a:gd name="T78" fmla="*/ 104 w 140"/>
              <a:gd name="T79" fmla="*/ 48 h 140"/>
              <a:gd name="T80" fmla="*/ 91 w 140"/>
              <a:gd name="T81" fmla="*/ 61 h 140"/>
              <a:gd name="T82" fmla="*/ 93 w 140"/>
              <a:gd name="T83" fmla="*/ 70 h 140"/>
              <a:gd name="T84" fmla="*/ 70 w 140"/>
              <a:gd name="T85" fmla="*/ 94 h 140"/>
              <a:gd name="T86" fmla="*/ 46 w 140"/>
              <a:gd name="T87" fmla="*/ 70 h 140"/>
              <a:gd name="T88" fmla="*/ 70 w 140"/>
              <a:gd name="T89" fmla="*/ 4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40">
                <a:moveTo>
                  <a:pt x="101" y="21"/>
                </a:moveTo>
                <a:cubicBezTo>
                  <a:pt x="117" y="5"/>
                  <a:pt x="117" y="5"/>
                  <a:pt x="117" y="5"/>
                </a:cubicBezTo>
                <a:cubicBezTo>
                  <a:pt x="118" y="5"/>
                  <a:pt x="118" y="5"/>
                  <a:pt x="119" y="6"/>
                </a:cubicBezTo>
                <a:cubicBezTo>
                  <a:pt x="120" y="20"/>
                  <a:pt x="120" y="20"/>
                  <a:pt x="120" y="20"/>
                </a:cubicBezTo>
                <a:cubicBezTo>
                  <a:pt x="134" y="22"/>
                  <a:pt x="134" y="22"/>
                  <a:pt x="134" y="22"/>
                </a:cubicBezTo>
                <a:cubicBezTo>
                  <a:pt x="136" y="22"/>
                  <a:pt x="136" y="23"/>
                  <a:pt x="135" y="24"/>
                </a:cubicBezTo>
                <a:cubicBezTo>
                  <a:pt x="120" y="39"/>
                  <a:pt x="120" y="39"/>
                  <a:pt x="120" y="39"/>
                </a:cubicBezTo>
                <a:cubicBezTo>
                  <a:pt x="119" y="40"/>
                  <a:pt x="117" y="40"/>
                  <a:pt x="116" y="40"/>
                </a:cubicBezTo>
                <a:cubicBezTo>
                  <a:pt x="107" y="39"/>
                  <a:pt x="107" y="39"/>
                  <a:pt x="107" y="39"/>
                </a:cubicBezTo>
                <a:cubicBezTo>
                  <a:pt x="80" y="66"/>
                  <a:pt x="80" y="66"/>
                  <a:pt x="80" y="66"/>
                </a:cubicBezTo>
                <a:cubicBezTo>
                  <a:pt x="82" y="70"/>
                  <a:pt x="82" y="75"/>
                  <a:pt x="78" y="79"/>
                </a:cubicBezTo>
                <a:cubicBezTo>
                  <a:pt x="73" y="84"/>
                  <a:pt x="66" y="84"/>
                  <a:pt x="61" y="79"/>
                </a:cubicBezTo>
                <a:cubicBezTo>
                  <a:pt x="57" y="74"/>
                  <a:pt x="57" y="67"/>
                  <a:pt x="61" y="62"/>
                </a:cubicBezTo>
                <a:cubicBezTo>
                  <a:pt x="65" y="59"/>
                  <a:pt x="70" y="58"/>
                  <a:pt x="75" y="60"/>
                </a:cubicBezTo>
                <a:cubicBezTo>
                  <a:pt x="101" y="34"/>
                  <a:pt x="101" y="34"/>
                  <a:pt x="101" y="34"/>
                </a:cubicBezTo>
                <a:cubicBezTo>
                  <a:pt x="100" y="25"/>
                  <a:pt x="100" y="25"/>
                  <a:pt x="100" y="25"/>
                </a:cubicBezTo>
                <a:cubicBezTo>
                  <a:pt x="100" y="23"/>
                  <a:pt x="101" y="22"/>
                  <a:pt x="101" y="21"/>
                </a:cubicBezTo>
                <a:close/>
                <a:moveTo>
                  <a:pt x="130" y="34"/>
                </a:moveTo>
                <a:cubicBezTo>
                  <a:pt x="122" y="42"/>
                  <a:pt x="122" y="42"/>
                  <a:pt x="122" y="42"/>
                </a:cubicBezTo>
                <a:cubicBezTo>
                  <a:pt x="121" y="43"/>
                  <a:pt x="119" y="44"/>
                  <a:pt x="118" y="44"/>
                </a:cubicBezTo>
                <a:cubicBezTo>
                  <a:pt x="122" y="52"/>
                  <a:pt x="124" y="61"/>
                  <a:pt x="124" y="70"/>
                </a:cubicBezTo>
                <a:cubicBezTo>
                  <a:pt x="124" y="100"/>
                  <a:pt x="100" y="125"/>
                  <a:pt x="70" y="125"/>
                </a:cubicBezTo>
                <a:cubicBezTo>
                  <a:pt x="40" y="125"/>
                  <a:pt x="15" y="100"/>
                  <a:pt x="15" y="70"/>
                </a:cubicBezTo>
                <a:cubicBezTo>
                  <a:pt x="15" y="40"/>
                  <a:pt x="40" y="16"/>
                  <a:pt x="70" y="16"/>
                </a:cubicBezTo>
                <a:cubicBezTo>
                  <a:pt x="79" y="16"/>
                  <a:pt x="88" y="18"/>
                  <a:pt x="96" y="23"/>
                </a:cubicBezTo>
                <a:cubicBezTo>
                  <a:pt x="97" y="21"/>
                  <a:pt x="98" y="19"/>
                  <a:pt x="99" y="18"/>
                </a:cubicBezTo>
                <a:cubicBezTo>
                  <a:pt x="106" y="11"/>
                  <a:pt x="106" y="11"/>
                  <a:pt x="106" y="11"/>
                </a:cubicBezTo>
                <a:cubicBezTo>
                  <a:pt x="96" y="4"/>
                  <a:pt x="83" y="0"/>
                  <a:pt x="70" y="0"/>
                </a:cubicBezTo>
                <a:cubicBezTo>
                  <a:pt x="31" y="0"/>
                  <a:pt x="0" y="32"/>
                  <a:pt x="0" y="70"/>
                </a:cubicBezTo>
                <a:cubicBezTo>
                  <a:pt x="0" y="109"/>
                  <a:pt x="31" y="140"/>
                  <a:pt x="70" y="140"/>
                </a:cubicBezTo>
                <a:cubicBezTo>
                  <a:pt x="108" y="140"/>
                  <a:pt x="140" y="109"/>
                  <a:pt x="140" y="70"/>
                </a:cubicBezTo>
                <a:cubicBezTo>
                  <a:pt x="140" y="57"/>
                  <a:pt x="136" y="45"/>
                  <a:pt x="130" y="34"/>
                </a:cubicBezTo>
                <a:close/>
                <a:moveTo>
                  <a:pt x="70" y="47"/>
                </a:moveTo>
                <a:cubicBezTo>
                  <a:pt x="73" y="47"/>
                  <a:pt x="77" y="48"/>
                  <a:pt x="80" y="49"/>
                </a:cubicBezTo>
                <a:cubicBezTo>
                  <a:pt x="93" y="37"/>
                  <a:pt x="93" y="37"/>
                  <a:pt x="93" y="37"/>
                </a:cubicBezTo>
                <a:cubicBezTo>
                  <a:pt x="86" y="32"/>
                  <a:pt x="78" y="29"/>
                  <a:pt x="70" y="29"/>
                </a:cubicBezTo>
                <a:cubicBezTo>
                  <a:pt x="47" y="29"/>
                  <a:pt x="29" y="48"/>
                  <a:pt x="29" y="70"/>
                </a:cubicBezTo>
                <a:cubicBezTo>
                  <a:pt x="29" y="93"/>
                  <a:pt x="47" y="111"/>
                  <a:pt x="70" y="111"/>
                </a:cubicBezTo>
                <a:cubicBezTo>
                  <a:pt x="92" y="111"/>
                  <a:pt x="111" y="93"/>
                  <a:pt x="111" y="70"/>
                </a:cubicBezTo>
                <a:cubicBezTo>
                  <a:pt x="111" y="62"/>
                  <a:pt x="108" y="54"/>
                  <a:pt x="104" y="48"/>
                </a:cubicBezTo>
                <a:cubicBezTo>
                  <a:pt x="91" y="61"/>
                  <a:pt x="91" y="61"/>
                  <a:pt x="91" y="61"/>
                </a:cubicBezTo>
                <a:cubicBezTo>
                  <a:pt x="92" y="64"/>
                  <a:pt x="93" y="67"/>
                  <a:pt x="93" y="70"/>
                </a:cubicBezTo>
                <a:cubicBezTo>
                  <a:pt x="93" y="83"/>
                  <a:pt x="83" y="94"/>
                  <a:pt x="70" y="94"/>
                </a:cubicBezTo>
                <a:cubicBezTo>
                  <a:pt x="57" y="94"/>
                  <a:pt x="46" y="83"/>
                  <a:pt x="46" y="70"/>
                </a:cubicBezTo>
                <a:cubicBezTo>
                  <a:pt x="46" y="57"/>
                  <a:pt x="57" y="47"/>
                  <a:pt x="70" y="4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3" name="Rectangle 63">
            <a:extLst>
              <a:ext uri="{FF2B5EF4-FFF2-40B4-BE49-F238E27FC236}">
                <a16:creationId xmlns:a16="http://schemas.microsoft.com/office/drawing/2014/main" id="{6EB23408-8E3F-4ECA-A386-C908AEC74089}"/>
              </a:ext>
            </a:extLst>
          </p:cNvPr>
          <p:cNvSpPr/>
          <p:nvPr/>
        </p:nvSpPr>
        <p:spPr>
          <a:xfrm>
            <a:off x="4028182" y="2647315"/>
            <a:ext cx="3150023" cy="601447"/>
          </a:xfrm>
          <a:prstGeom prst="rect">
            <a:avLst/>
          </a:prstGeom>
        </p:spPr>
        <p:txBody>
          <a:bodyPr wrap="square">
            <a:spAutoFit/>
          </a:bodyPr>
          <a:lstStyle/>
          <a:p>
            <a:pPr algn="r">
              <a:lnSpc>
                <a:spcPct val="150000"/>
              </a:lnSpc>
            </a:pPr>
            <a:r>
              <a:rPr lang="zh-CN" altLang="en-US" sz="2400" b="1" spc="300" dirty="0">
                <a:solidFill>
                  <a:schemeClr val="accent1">
                    <a:lumMod val="75000"/>
                  </a:schemeClr>
                </a:solidFill>
                <a:latin typeface="+mj-ea"/>
                <a:ea typeface="+mj-ea"/>
              </a:rPr>
              <a:t>输入你的标题</a:t>
            </a:r>
            <a:endParaRPr lang="id-ID" sz="2400" b="1" spc="300" dirty="0">
              <a:solidFill>
                <a:schemeClr val="accent1">
                  <a:lumMod val="75000"/>
                </a:schemeClr>
              </a:solidFill>
              <a:latin typeface="+mj-ea"/>
              <a:ea typeface="+mj-ea"/>
            </a:endParaRPr>
          </a:p>
        </p:txBody>
      </p:sp>
      <p:sp>
        <p:nvSpPr>
          <p:cNvPr id="44" name="TextBox 34">
            <a:extLst>
              <a:ext uri="{FF2B5EF4-FFF2-40B4-BE49-F238E27FC236}">
                <a16:creationId xmlns:a16="http://schemas.microsoft.com/office/drawing/2014/main" id="{7FAA0172-DA56-49CE-AA9B-668F9570BB8C}"/>
              </a:ext>
            </a:extLst>
          </p:cNvPr>
          <p:cNvSpPr txBox="1"/>
          <p:nvPr/>
        </p:nvSpPr>
        <p:spPr>
          <a:xfrm>
            <a:off x="3635759" y="3341048"/>
            <a:ext cx="3542446" cy="854080"/>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zh-CN" altLang="en-US" sz="1100" spc="600" dirty="0">
                <a:solidFill>
                  <a:schemeClr val="tx1">
                    <a:lumMod val="50000"/>
                    <a:lumOff val="50000"/>
                  </a:schemeClr>
                </a:solidFill>
                <a:latin typeface="+mj-ea"/>
                <a:ea typeface="+mj-ea"/>
              </a:rPr>
              <a:t>详细内容</a:t>
            </a:r>
            <a:r>
              <a:rPr lang="en-US" altLang="zh-CN" sz="1100" spc="600" dirty="0">
                <a:solidFill>
                  <a:schemeClr val="tx1">
                    <a:lumMod val="50000"/>
                    <a:lumOff val="50000"/>
                  </a:schemeClr>
                </a:solidFill>
                <a:latin typeface="+mj-ea"/>
                <a:ea typeface="+mj-ea"/>
              </a:rPr>
              <a:t>……</a:t>
            </a:r>
            <a:r>
              <a:rPr lang="zh-CN" altLang="en-US" sz="1100" spc="600" dirty="0">
                <a:solidFill>
                  <a:schemeClr val="tx1">
                    <a:lumMod val="50000"/>
                    <a:lumOff val="50000"/>
                  </a:schemeClr>
                </a:solidFill>
                <a:latin typeface="+mj-ea"/>
                <a:ea typeface="+mj-ea"/>
              </a:rPr>
              <a:t>点击输入本栏的具体文字，简明扼要的说明分项内容，此为概念图解。</a:t>
            </a:r>
          </a:p>
        </p:txBody>
      </p:sp>
      <p:sp>
        <p:nvSpPr>
          <p:cNvPr id="45" name="Rectangle 63">
            <a:extLst>
              <a:ext uri="{FF2B5EF4-FFF2-40B4-BE49-F238E27FC236}">
                <a16:creationId xmlns:a16="http://schemas.microsoft.com/office/drawing/2014/main" id="{CEE18877-40FC-4B63-9559-668A92E53E95}"/>
              </a:ext>
            </a:extLst>
          </p:cNvPr>
          <p:cNvSpPr/>
          <p:nvPr/>
        </p:nvSpPr>
        <p:spPr>
          <a:xfrm>
            <a:off x="6330939" y="1004170"/>
            <a:ext cx="3150023" cy="601447"/>
          </a:xfrm>
          <a:prstGeom prst="rect">
            <a:avLst/>
          </a:prstGeom>
        </p:spPr>
        <p:txBody>
          <a:bodyPr wrap="square">
            <a:spAutoFit/>
          </a:bodyPr>
          <a:lstStyle/>
          <a:p>
            <a:pPr algn="r">
              <a:lnSpc>
                <a:spcPct val="150000"/>
              </a:lnSpc>
            </a:pPr>
            <a:r>
              <a:rPr lang="zh-CN" altLang="en-US" sz="2400" b="1" spc="300" dirty="0">
                <a:solidFill>
                  <a:schemeClr val="accent2">
                    <a:lumMod val="75000"/>
                  </a:schemeClr>
                </a:solidFill>
                <a:latin typeface="+mj-ea"/>
                <a:ea typeface="+mj-ea"/>
              </a:rPr>
              <a:t>输入你的标题</a:t>
            </a:r>
            <a:endParaRPr lang="id-ID" sz="2400" b="1" spc="300" dirty="0">
              <a:solidFill>
                <a:schemeClr val="accent2">
                  <a:lumMod val="75000"/>
                </a:schemeClr>
              </a:solidFill>
              <a:latin typeface="+mj-ea"/>
              <a:ea typeface="+mj-ea"/>
            </a:endParaRPr>
          </a:p>
        </p:txBody>
      </p:sp>
      <p:sp>
        <p:nvSpPr>
          <p:cNvPr id="46" name="TextBox 34">
            <a:extLst>
              <a:ext uri="{FF2B5EF4-FFF2-40B4-BE49-F238E27FC236}">
                <a16:creationId xmlns:a16="http://schemas.microsoft.com/office/drawing/2014/main" id="{979C3522-00B3-4289-8F0C-D0F8613D72ED}"/>
              </a:ext>
            </a:extLst>
          </p:cNvPr>
          <p:cNvSpPr txBox="1"/>
          <p:nvPr/>
        </p:nvSpPr>
        <p:spPr>
          <a:xfrm>
            <a:off x="5938516" y="1697903"/>
            <a:ext cx="3542446" cy="854080"/>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zh-CN" altLang="en-US" sz="1100" spc="600" dirty="0">
                <a:solidFill>
                  <a:schemeClr val="tx1">
                    <a:lumMod val="50000"/>
                    <a:lumOff val="50000"/>
                  </a:schemeClr>
                </a:solidFill>
                <a:latin typeface="+mj-ea"/>
                <a:ea typeface="+mj-ea"/>
              </a:rPr>
              <a:t>详细内容</a:t>
            </a:r>
            <a:r>
              <a:rPr lang="en-US" altLang="zh-CN" sz="1100" spc="600" dirty="0">
                <a:solidFill>
                  <a:schemeClr val="tx1">
                    <a:lumMod val="50000"/>
                    <a:lumOff val="50000"/>
                  </a:schemeClr>
                </a:solidFill>
                <a:latin typeface="+mj-ea"/>
                <a:ea typeface="+mj-ea"/>
              </a:rPr>
              <a:t>……</a:t>
            </a:r>
            <a:r>
              <a:rPr lang="zh-CN" altLang="en-US" sz="1100" spc="600" dirty="0">
                <a:solidFill>
                  <a:schemeClr val="tx1">
                    <a:lumMod val="50000"/>
                    <a:lumOff val="50000"/>
                  </a:schemeClr>
                </a:solidFill>
                <a:latin typeface="+mj-ea"/>
                <a:ea typeface="+mj-ea"/>
              </a:rPr>
              <a:t>点击输入本栏的具体文字，简明扼要的说明分项内容，此为概念图解。</a:t>
            </a:r>
          </a:p>
        </p:txBody>
      </p:sp>
    </p:spTree>
    <p:extLst>
      <p:ext uri="{BB962C8B-B14F-4D97-AF65-F5344CB8AC3E}">
        <p14:creationId xmlns:p14="http://schemas.microsoft.com/office/powerpoint/2010/main" val="3180682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150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750"/>
                                        <p:tgtEl>
                                          <p:spTgt spid="40"/>
                                        </p:tgtEl>
                                      </p:cBhvr>
                                    </p:animEffect>
                                    <p:anim calcmode="lin" valueType="num">
                                      <p:cBhvr>
                                        <p:cTn id="8" dur="750" fill="hold"/>
                                        <p:tgtEl>
                                          <p:spTgt spid="40"/>
                                        </p:tgtEl>
                                        <p:attrNameLst>
                                          <p:attrName>ppt_x</p:attrName>
                                        </p:attrNameLst>
                                      </p:cBhvr>
                                      <p:tavLst>
                                        <p:tav tm="0">
                                          <p:val>
                                            <p:strVal val="#ppt_x"/>
                                          </p:val>
                                        </p:tav>
                                        <p:tav tm="100000">
                                          <p:val>
                                            <p:strVal val="#ppt_x"/>
                                          </p:val>
                                        </p:tav>
                                      </p:tavLst>
                                    </p:anim>
                                    <p:anim calcmode="lin" valueType="num">
                                      <p:cBhvr>
                                        <p:cTn id="9" dur="750" fill="hold"/>
                                        <p:tgtEl>
                                          <p:spTgt spid="4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100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750"/>
                                        <p:tgtEl>
                                          <p:spTgt spid="41"/>
                                        </p:tgtEl>
                                      </p:cBhvr>
                                    </p:animEffect>
                                    <p:anim calcmode="lin" valueType="num">
                                      <p:cBhvr>
                                        <p:cTn id="13" dur="750" fill="hold"/>
                                        <p:tgtEl>
                                          <p:spTgt spid="41"/>
                                        </p:tgtEl>
                                        <p:attrNameLst>
                                          <p:attrName>ppt_x</p:attrName>
                                        </p:attrNameLst>
                                      </p:cBhvr>
                                      <p:tavLst>
                                        <p:tav tm="0">
                                          <p:val>
                                            <p:strVal val="#ppt_x"/>
                                          </p:val>
                                        </p:tav>
                                        <p:tav tm="100000">
                                          <p:val>
                                            <p:strVal val="#ppt_x"/>
                                          </p:val>
                                        </p:tav>
                                      </p:tavLst>
                                    </p:anim>
                                    <p:anim calcmode="lin" valueType="num">
                                      <p:cBhvr>
                                        <p:cTn id="14" dur="750" fill="hold"/>
                                        <p:tgtEl>
                                          <p:spTgt spid="41"/>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par>
                                <p:cTn id="18" presetID="63" presetClass="path" presetSubtype="0" decel="50000" fill="hold" grpId="1" nodeType="withEffect">
                                  <p:stCondLst>
                                    <p:cond delay="250"/>
                                  </p:stCondLst>
                                  <p:childTnLst>
                                    <p:animMotion origin="layout" path="M 0.01524 4.81481E-6 L -0.06315 4.81481E-6 " pathEditMode="relative" rAng="0" ptsTypes="AA">
                                      <p:cBhvr>
                                        <p:cTn id="19" dur="750" spd="-100000" fill="hold"/>
                                        <p:tgtEl>
                                          <p:spTgt spid="23"/>
                                        </p:tgtEl>
                                        <p:attrNameLst>
                                          <p:attrName>ppt_x</p:attrName>
                                          <p:attrName>ppt_y</p:attrName>
                                        </p:attrNameLst>
                                      </p:cBhvr>
                                      <p:rCtr x="-3919" y="0"/>
                                    </p:animMotion>
                                  </p:childTnLst>
                                </p:cTn>
                              </p:par>
                              <p:par>
                                <p:cTn id="20" presetID="35" presetClass="path" presetSubtype="0" accel="50000" decel="50000" fill="hold" grpId="2" nodeType="withEffect">
                                  <p:stCondLst>
                                    <p:cond delay="1000"/>
                                  </p:stCondLst>
                                  <p:childTnLst>
                                    <p:animMotion origin="layout" path="M 0.01602 4.81481E-6 L -3.95833E-6 4.81481E-6 " pathEditMode="relative" rAng="0" ptsTypes="AA">
                                      <p:cBhvr>
                                        <p:cTn id="21" dur="750" fill="hold"/>
                                        <p:tgtEl>
                                          <p:spTgt spid="23"/>
                                        </p:tgtEl>
                                        <p:attrNameLst>
                                          <p:attrName>ppt_x</p:attrName>
                                          <p:attrName>ppt_y</p:attrName>
                                        </p:attrNameLst>
                                      </p:cBhvr>
                                      <p:rCtr x="-807" y="0"/>
                                    </p:animMotion>
                                  </p:childTnLst>
                                </p:cTn>
                              </p:par>
                              <p:par>
                                <p:cTn id="22" presetID="31" presetClass="entr" presetSubtype="0" fill="hold" grpId="0" nodeType="withEffect">
                                  <p:stCondLst>
                                    <p:cond delay="750"/>
                                  </p:stCondLst>
                                  <p:childTnLst>
                                    <p:set>
                                      <p:cBhvr>
                                        <p:cTn id="23" dur="1" fill="hold">
                                          <p:stCondLst>
                                            <p:cond delay="0"/>
                                          </p:stCondLst>
                                        </p:cTn>
                                        <p:tgtEl>
                                          <p:spTgt spid="42"/>
                                        </p:tgtEl>
                                        <p:attrNameLst>
                                          <p:attrName>style.visibility</p:attrName>
                                        </p:attrNameLst>
                                      </p:cBhvr>
                                      <p:to>
                                        <p:strVal val="visible"/>
                                      </p:to>
                                    </p:set>
                                    <p:anim calcmode="lin" valueType="num">
                                      <p:cBhvr>
                                        <p:cTn id="24" dur="1000" fill="hold"/>
                                        <p:tgtEl>
                                          <p:spTgt spid="42"/>
                                        </p:tgtEl>
                                        <p:attrNameLst>
                                          <p:attrName>ppt_w</p:attrName>
                                        </p:attrNameLst>
                                      </p:cBhvr>
                                      <p:tavLst>
                                        <p:tav tm="0">
                                          <p:val>
                                            <p:fltVal val="0"/>
                                          </p:val>
                                        </p:tav>
                                        <p:tav tm="100000">
                                          <p:val>
                                            <p:strVal val="#ppt_w"/>
                                          </p:val>
                                        </p:tav>
                                      </p:tavLst>
                                    </p:anim>
                                    <p:anim calcmode="lin" valueType="num">
                                      <p:cBhvr>
                                        <p:cTn id="25" dur="1000" fill="hold"/>
                                        <p:tgtEl>
                                          <p:spTgt spid="42"/>
                                        </p:tgtEl>
                                        <p:attrNameLst>
                                          <p:attrName>ppt_h</p:attrName>
                                        </p:attrNameLst>
                                      </p:cBhvr>
                                      <p:tavLst>
                                        <p:tav tm="0">
                                          <p:val>
                                            <p:fltVal val="0"/>
                                          </p:val>
                                        </p:tav>
                                        <p:tav tm="100000">
                                          <p:val>
                                            <p:strVal val="#ppt_h"/>
                                          </p:val>
                                        </p:tav>
                                      </p:tavLst>
                                    </p:anim>
                                    <p:anim calcmode="lin" valueType="num">
                                      <p:cBhvr>
                                        <p:cTn id="26" dur="1000" fill="hold"/>
                                        <p:tgtEl>
                                          <p:spTgt spid="42"/>
                                        </p:tgtEl>
                                        <p:attrNameLst>
                                          <p:attrName>style.rotation</p:attrName>
                                        </p:attrNameLst>
                                      </p:cBhvr>
                                      <p:tavLst>
                                        <p:tav tm="0">
                                          <p:val>
                                            <p:fltVal val="90"/>
                                          </p:val>
                                        </p:tav>
                                        <p:tav tm="100000">
                                          <p:val>
                                            <p:fltVal val="0"/>
                                          </p:val>
                                        </p:tav>
                                      </p:tavLst>
                                    </p:anim>
                                    <p:animEffect transition="in" filter="fade">
                                      <p:cBhvr>
                                        <p:cTn id="27" dur="1000"/>
                                        <p:tgtEl>
                                          <p:spTgt spid="42"/>
                                        </p:tgtEl>
                                      </p:cBhvr>
                                    </p:animEffect>
                                  </p:childTnLst>
                                </p:cTn>
                              </p:par>
                              <p:par>
                                <p:cTn id="28" presetID="10" presetClass="entr" presetSubtype="0" fill="hold" nodeType="withEffect">
                                  <p:stCondLst>
                                    <p:cond delay="1000"/>
                                  </p:stCondLst>
                                  <p:childTnLst>
                                    <p:set>
                                      <p:cBhvr>
                                        <p:cTn id="29" dur="1" fill="hold">
                                          <p:stCondLst>
                                            <p:cond delay="0"/>
                                          </p:stCondLst>
                                        </p:cTn>
                                        <p:tgtEl>
                                          <p:spTgt spid="39">
                                            <p:txEl>
                                              <p:pRg st="0" end="0"/>
                                            </p:txEl>
                                          </p:spTgt>
                                        </p:tgtEl>
                                        <p:attrNameLst>
                                          <p:attrName>style.visibility</p:attrName>
                                        </p:attrNameLst>
                                      </p:cBhvr>
                                      <p:to>
                                        <p:strVal val="visible"/>
                                      </p:to>
                                    </p:set>
                                    <p:animEffect transition="in" filter="fade">
                                      <p:cBhvr>
                                        <p:cTn id="30" dur="500"/>
                                        <p:tgtEl>
                                          <p:spTgt spid="39">
                                            <p:txEl>
                                              <p:pRg st="0" end="0"/>
                                            </p:txEl>
                                          </p:spTgt>
                                        </p:tgtEl>
                                      </p:cBhvr>
                                    </p:animEffect>
                                  </p:childTnLst>
                                </p:cTn>
                              </p:par>
                              <p:par>
                                <p:cTn id="31" presetID="53" presetClass="entr" presetSubtype="16" fill="hold" grpId="0" nodeType="withEffect">
                                  <p:stCondLst>
                                    <p:cond delay="500"/>
                                  </p:stCondLst>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ppt_w</p:attrName>
                                        </p:attrNameLst>
                                      </p:cBhvr>
                                      <p:tavLst>
                                        <p:tav tm="0">
                                          <p:val>
                                            <p:fltVal val="0"/>
                                          </p:val>
                                        </p:tav>
                                        <p:tav tm="100000">
                                          <p:val>
                                            <p:strVal val="#ppt_w"/>
                                          </p:val>
                                        </p:tav>
                                      </p:tavLst>
                                    </p:anim>
                                    <p:anim calcmode="lin" valueType="num">
                                      <p:cBhvr>
                                        <p:cTn id="34" dur="500" fill="hold"/>
                                        <p:tgtEl>
                                          <p:spTgt spid="25"/>
                                        </p:tgtEl>
                                        <p:attrNameLst>
                                          <p:attrName>ppt_h</p:attrName>
                                        </p:attrNameLst>
                                      </p:cBhvr>
                                      <p:tavLst>
                                        <p:tav tm="0">
                                          <p:val>
                                            <p:fltVal val="0"/>
                                          </p:val>
                                        </p:tav>
                                        <p:tav tm="100000">
                                          <p:val>
                                            <p:strVal val="#ppt_h"/>
                                          </p:val>
                                        </p:tav>
                                      </p:tavLst>
                                    </p:anim>
                                    <p:animEffect transition="in" filter="fade">
                                      <p:cBhvr>
                                        <p:cTn id="35" dur="500"/>
                                        <p:tgtEl>
                                          <p:spTgt spid="25"/>
                                        </p:tgtEl>
                                      </p:cBhvr>
                                    </p:animEffect>
                                  </p:childTnLst>
                                </p:cTn>
                              </p:par>
                              <p:par>
                                <p:cTn id="36" presetID="53" presetClass="entr" presetSubtype="16" fill="hold" grpId="0" nodeType="withEffect">
                                  <p:stCondLst>
                                    <p:cond delay="500"/>
                                  </p:stCondLst>
                                  <p:childTnLst>
                                    <p:set>
                                      <p:cBhvr>
                                        <p:cTn id="37" dur="1" fill="hold">
                                          <p:stCondLst>
                                            <p:cond delay="0"/>
                                          </p:stCondLst>
                                        </p:cTn>
                                        <p:tgtEl>
                                          <p:spTgt spid="35"/>
                                        </p:tgtEl>
                                        <p:attrNameLst>
                                          <p:attrName>style.visibility</p:attrName>
                                        </p:attrNameLst>
                                      </p:cBhvr>
                                      <p:to>
                                        <p:strVal val="visible"/>
                                      </p:to>
                                    </p:set>
                                    <p:anim calcmode="lin" valueType="num">
                                      <p:cBhvr>
                                        <p:cTn id="38" dur="500" fill="hold"/>
                                        <p:tgtEl>
                                          <p:spTgt spid="35"/>
                                        </p:tgtEl>
                                        <p:attrNameLst>
                                          <p:attrName>ppt_w</p:attrName>
                                        </p:attrNameLst>
                                      </p:cBhvr>
                                      <p:tavLst>
                                        <p:tav tm="0">
                                          <p:val>
                                            <p:fltVal val="0"/>
                                          </p:val>
                                        </p:tav>
                                        <p:tav tm="100000">
                                          <p:val>
                                            <p:strVal val="#ppt_w"/>
                                          </p:val>
                                        </p:tav>
                                      </p:tavLst>
                                    </p:anim>
                                    <p:anim calcmode="lin" valueType="num">
                                      <p:cBhvr>
                                        <p:cTn id="39" dur="500" fill="hold"/>
                                        <p:tgtEl>
                                          <p:spTgt spid="35"/>
                                        </p:tgtEl>
                                        <p:attrNameLst>
                                          <p:attrName>ppt_h</p:attrName>
                                        </p:attrNameLst>
                                      </p:cBhvr>
                                      <p:tavLst>
                                        <p:tav tm="0">
                                          <p:val>
                                            <p:fltVal val="0"/>
                                          </p:val>
                                        </p:tav>
                                        <p:tav tm="100000">
                                          <p:val>
                                            <p:strVal val="#ppt_h"/>
                                          </p:val>
                                        </p:tav>
                                      </p:tavLst>
                                    </p:anim>
                                    <p:animEffect transition="in" filter="fade">
                                      <p:cBhvr>
                                        <p:cTn id="40" dur="500"/>
                                        <p:tgtEl>
                                          <p:spTgt spid="35"/>
                                        </p:tgtEl>
                                      </p:cBhvr>
                                    </p:animEffect>
                                  </p:childTnLst>
                                </p:cTn>
                              </p:par>
                              <p:par>
                                <p:cTn id="41" presetID="53" presetClass="entr" presetSubtype="16" fill="hold" grpId="0" nodeType="withEffect">
                                  <p:stCondLst>
                                    <p:cond delay="500"/>
                                  </p:stCondLst>
                                  <p:childTnLst>
                                    <p:set>
                                      <p:cBhvr>
                                        <p:cTn id="42" dur="1" fill="hold">
                                          <p:stCondLst>
                                            <p:cond delay="0"/>
                                          </p:stCondLst>
                                        </p:cTn>
                                        <p:tgtEl>
                                          <p:spTgt spid="29"/>
                                        </p:tgtEl>
                                        <p:attrNameLst>
                                          <p:attrName>style.visibility</p:attrName>
                                        </p:attrNameLst>
                                      </p:cBhvr>
                                      <p:to>
                                        <p:strVal val="visible"/>
                                      </p:to>
                                    </p:set>
                                    <p:anim calcmode="lin" valueType="num">
                                      <p:cBhvr>
                                        <p:cTn id="43" dur="500" fill="hold"/>
                                        <p:tgtEl>
                                          <p:spTgt spid="29"/>
                                        </p:tgtEl>
                                        <p:attrNameLst>
                                          <p:attrName>ppt_w</p:attrName>
                                        </p:attrNameLst>
                                      </p:cBhvr>
                                      <p:tavLst>
                                        <p:tav tm="0">
                                          <p:val>
                                            <p:fltVal val="0"/>
                                          </p:val>
                                        </p:tav>
                                        <p:tav tm="100000">
                                          <p:val>
                                            <p:strVal val="#ppt_w"/>
                                          </p:val>
                                        </p:tav>
                                      </p:tavLst>
                                    </p:anim>
                                    <p:anim calcmode="lin" valueType="num">
                                      <p:cBhvr>
                                        <p:cTn id="44" dur="500" fill="hold"/>
                                        <p:tgtEl>
                                          <p:spTgt spid="29"/>
                                        </p:tgtEl>
                                        <p:attrNameLst>
                                          <p:attrName>ppt_h</p:attrName>
                                        </p:attrNameLst>
                                      </p:cBhvr>
                                      <p:tavLst>
                                        <p:tav tm="0">
                                          <p:val>
                                            <p:fltVal val="0"/>
                                          </p:val>
                                        </p:tav>
                                        <p:tav tm="100000">
                                          <p:val>
                                            <p:strVal val="#ppt_h"/>
                                          </p:val>
                                        </p:tav>
                                      </p:tavLst>
                                    </p:anim>
                                    <p:animEffect transition="in" filter="fade">
                                      <p:cBhvr>
                                        <p:cTn id="45" dur="500"/>
                                        <p:tgtEl>
                                          <p:spTgt spid="29"/>
                                        </p:tgtEl>
                                      </p:cBhvr>
                                    </p:animEffect>
                                  </p:childTnLst>
                                </p:cTn>
                              </p:par>
                              <p:par>
                                <p:cTn id="46" presetID="53" presetClass="entr" presetSubtype="16" fill="hold" grpId="0" nodeType="withEffect">
                                  <p:stCondLst>
                                    <p:cond delay="50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par>
                                <p:cTn id="51" presetID="53" presetClass="entr" presetSubtype="16" fill="hold" grpId="0" nodeType="withEffect">
                                  <p:stCondLst>
                                    <p:cond delay="500"/>
                                  </p:stCondLst>
                                  <p:childTnLst>
                                    <p:set>
                                      <p:cBhvr>
                                        <p:cTn id="52" dur="1" fill="hold">
                                          <p:stCondLst>
                                            <p:cond delay="0"/>
                                          </p:stCondLst>
                                        </p:cTn>
                                        <p:tgtEl>
                                          <p:spTgt spid="38"/>
                                        </p:tgtEl>
                                        <p:attrNameLst>
                                          <p:attrName>style.visibility</p:attrName>
                                        </p:attrNameLst>
                                      </p:cBhvr>
                                      <p:to>
                                        <p:strVal val="visible"/>
                                      </p:to>
                                    </p:set>
                                    <p:anim calcmode="lin" valueType="num">
                                      <p:cBhvr>
                                        <p:cTn id="53" dur="500" fill="hold"/>
                                        <p:tgtEl>
                                          <p:spTgt spid="38"/>
                                        </p:tgtEl>
                                        <p:attrNameLst>
                                          <p:attrName>ppt_w</p:attrName>
                                        </p:attrNameLst>
                                      </p:cBhvr>
                                      <p:tavLst>
                                        <p:tav tm="0">
                                          <p:val>
                                            <p:fltVal val="0"/>
                                          </p:val>
                                        </p:tav>
                                        <p:tav tm="100000">
                                          <p:val>
                                            <p:strVal val="#ppt_w"/>
                                          </p:val>
                                        </p:tav>
                                      </p:tavLst>
                                    </p:anim>
                                    <p:anim calcmode="lin" valueType="num">
                                      <p:cBhvr>
                                        <p:cTn id="54" dur="500" fill="hold"/>
                                        <p:tgtEl>
                                          <p:spTgt spid="38"/>
                                        </p:tgtEl>
                                        <p:attrNameLst>
                                          <p:attrName>ppt_h</p:attrName>
                                        </p:attrNameLst>
                                      </p:cBhvr>
                                      <p:tavLst>
                                        <p:tav tm="0">
                                          <p:val>
                                            <p:fltVal val="0"/>
                                          </p:val>
                                        </p:tav>
                                        <p:tav tm="100000">
                                          <p:val>
                                            <p:strVal val="#ppt_h"/>
                                          </p:val>
                                        </p:tav>
                                      </p:tavLst>
                                    </p:anim>
                                    <p:animEffect transition="in" filter="fade">
                                      <p:cBhvr>
                                        <p:cTn id="55" dur="500"/>
                                        <p:tgtEl>
                                          <p:spTgt spid="38"/>
                                        </p:tgtEl>
                                      </p:cBhvr>
                                    </p:animEffect>
                                  </p:childTnLst>
                                </p:cTn>
                              </p:par>
                              <p:par>
                                <p:cTn id="56" presetID="53" presetClass="entr" presetSubtype="16" fill="hold" grpId="0" nodeType="withEffect">
                                  <p:stCondLst>
                                    <p:cond delay="500"/>
                                  </p:stCondLst>
                                  <p:childTnLst>
                                    <p:set>
                                      <p:cBhvr>
                                        <p:cTn id="57" dur="1" fill="hold">
                                          <p:stCondLst>
                                            <p:cond delay="0"/>
                                          </p:stCondLst>
                                        </p:cTn>
                                        <p:tgtEl>
                                          <p:spTgt spid="37"/>
                                        </p:tgtEl>
                                        <p:attrNameLst>
                                          <p:attrName>style.visibility</p:attrName>
                                        </p:attrNameLst>
                                      </p:cBhvr>
                                      <p:to>
                                        <p:strVal val="visible"/>
                                      </p:to>
                                    </p:set>
                                    <p:anim calcmode="lin" valueType="num">
                                      <p:cBhvr>
                                        <p:cTn id="58" dur="500" fill="hold"/>
                                        <p:tgtEl>
                                          <p:spTgt spid="37"/>
                                        </p:tgtEl>
                                        <p:attrNameLst>
                                          <p:attrName>ppt_w</p:attrName>
                                        </p:attrNameLst>
                                      </p:cBhvr>
                                      <p:tavLst>
                                        <p:tav tm="0">
                                          <p:val>
                                            <p:fltVal val="0"/>
                                          </p:val>
                                        </p:tav>
                                        <p:tav tm="100000">
                                          <p:val>
                                            <p:strVal val="#ppt_w"/>
                                          </p:val>
                                        </p:tav>
                                      </p:tavLst>
                                    </p:anim>
                                    <p:anim calcmode="lin" valueType="num">
                                      <p:cBhvr>
                                        <p:cTn id="59" dur="500" fill="hold"/>
                                        <p:tgtEl>
                                          <p:spTgt spid="37"/>
                                        </p:tgtEl>
                                        <p:attrNameLst>
                                          <p:attrName>ppt_h</p:attrName>
                                        </p:attrNameLst>
                                      </p:cBhvr>
                                      <p:tavLst>
                                        <p:tav tm="0">
                                          <p:val>
                                            <p:fltVal val="0"/>
                                          </p:val>
                                        </p:tav>
                                        <p:tav tm="100000">
                                          <p:val>
                                            <p:strVal val="#ppt_h"/>
                                          </p:val>
                                        </p:tav>
                                      </p:tavLst>
                                    </p:anim>
                                    <p:animEffect transition="in" filter="fade">
                                      <p:cBhvr>
                                        <p:cTn id="60" dur="500"/>
                                        <p:tgtEl>
                                          <p:spTgt spid="37"/>
                                        </p:tgtEl>
                                      </p:cBhvr>
                                    </p:animEffect>
                                  </p:childTnLst>
                                </p:cTn>
                              </p:par>
                              <p:par>
                                <p:cTn id="61" presetID="10" presetClass="entr" presetSubtype="0" fill="hold" grpId="0" nodeType="withEffect">
                                  <p:stCondLst>
                                    <p:cond delay="750"/>
                                  </p:stCondLst>
                                  <p:childTnLst>
                                    <p:set>
                                      <p:cBhvr>
                                        <p:cTn id="62" dur="1" fill="hold">
                                          <p:stCondLst>
                                            <p:cond delay="0"/>
                                          </p:stCondLst>
                                        </p:cTn>
                                        <p:tgtEl>
                                          <p:spTgt spid="21"/>
                                        </p:tgtEl>
                                        <p:attrNameLst>
                                          <p:attrName>style.visibility</p:attrName>
                                        </p:attrNameLst>
                                      </p:cBhvr>
                                      <p:to>
                                        <p:strVal val="visible"/>
                                      </p:to>
                                    </p:set>
                                    <p:animEffect transition="in" filter="fade">
                                      <p:cBhvr>
                                        <p:cTn id="63" dur="500"/>
                                        <p:tgtEl>
                                          <p:spTgt spid="2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3"/>
                                        </p:tgtEl>
                                        <p:attrNameLst>
                                          <p:attrName>style.visibility</p:attrName>
                                        </p:attrNameLst>
                                      </p:cBhvr>
                                      <p:to>
                                        <p:strVal val="visible"/>
                                      </p:to>
                                    </p:set>
                                    <p:animEffect transition="in" filter="fade">
                                      <p:cBhvr>
                                        <p:cTn id="66" dur="500"/>
                                        <p:tgtEl>
                                          <p:spTgt spid="43"/>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44"/>
                                        </p:tgtEl>
                                        <p:attrNameLst>
                                          <p:attrName>style.visibility</p:attrName>
                                        </p:attrNameLst>
                                      </p:cBhvr>
                                      <p:to>
                                        <p:strVal val="visible"/>
                                      </p:to>
                                    </p:set>
                                    <p:animEffect transition="in" filter="fade">
                                      <p:cBhvr>
                                        <p:cTn id="69" dur="500"/>
                                        <p:tgtEl>
                                          <p:spTgt spid="44"/>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5"/>
                                        </p:tgtEl>
                                        <p:attrNameLst>
                                          <p:attrName>style.visibility</p:attrName>
                                        </p:attrNameLst>
                                      </p:cBhvr>
                                      <p:to>
                                        <p:strVal val="visible"/>
                                      </p:to>
                                    </p:set>
                                    <p:animEffect transition="in" filter="fade">
                                      <p:cBhvr>
                                        <p:cTn id="72" dur="500"/>
                                        <p:tgtEl>
                                          <p:spTgt spid="45"/>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46"/>
                                        </p:tgtEl>
                                        <p:attrNameLst>
                                          <p:attrName>style.visibility</p:attrName>
                                        </p:attrNameLst>
                                      </p:cBhvr>
                                      <p:to>
                                        <p:strVal val="visible"/>
                                      </p:to>
                                    </p:set>
                                    <p:animEffect transition="in" filter="fade">
                                      <p:cBhvr>
                                        <p:cTn id="7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3" grpId="1" animBg="1"/>
      <p:bldP spid="23" grpId="2" animBg="1"/>
      <p:bldP spid="25" grpId="0" animBg="1"/>
      <p:bldP spid="29" grpId="0" animBg="1"/>
      <p:bldP spid="35" grpId="0" animBg="1"/>
      <p:bldP spid="36" grpId="0" animBg="1"/>
      <p:bldP spid="37" grpId="0" animBg="1"/>
      <p:bldP spid="38" grpId="0" animBg="1"/>
      <p:bldP spid="40" grpId="0"/>
      <p:bldP spid="41" grpId="0"/>
      <p:bldP spid="42" grpId="0" animBg="1"/>
      <p:bldP spid="43" grpId="0"/>
      <p:bldP spid="44" grpId="0"/>
      <p:bldP spid="45" grpId="0"/>
      <p:bldP spid="46"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6F028374-FFCC-4E5A-A9B9-CA04EDE0AEF2}"/>
              </a:ext>
            </a:extLst>
          </p:cNvPr>
          <p:cNvPicPr>
            <a:picLocks noChangeAspect="1"/>
          </p:cNvPicPr>
          <p:nvPr/>
        </p:nvPicPr>
        <p:blipFill>
          <a:blip r:embed="rId2">
            <a:extLst>
              <a:ext uri="{28A0092B-C50C-407E-A947-70E740481C1C}">
                <a14:useLocalDpi xmlns:a14="http://schemas.microsoft.com/office/drawing/2010/main" val="0"/>
              </a:ext>
            </a:extLst>
          </a:blip>
          <a:srcRect l="21302" t="37265" r="21302"/>
          <a:stretch>
            <a:fillRect/>
          </a:stretch>
        </p:blipFill>
        <p:spPr>
          <a:xfrm>
            <a:off x="0" y="3428999"/>
            <a:ext cx="12192000" cy="3429001"/>
          </a:xfrm>
          <a:custGeom>
            <a:avLst/>
            <a:gdLst>
              <a:gd name="connsiteX0" fmla="*/ 0 w 12192000"/>
              <a:gd name="connsiteY0" fmla="*/ 0 h 4302370"/>
              <a:gd name="connsiteX1" fmla="*/ 70338 w 12192000"/>
              <a:gd name="connsiteY1" fmla="*/ 70338 h 4302370"/>
              <a:gd name="connsiteX2" fmla="*/ 117231 w 12192000"/>
              <a:gd name="connsiteY2" fmla="*/ 117231 h 4302370"/>
              <a:gd name="connsiteX3" fmla="*/ 304800 w 12192000"/>
              <a:gd name="connsiteY3" fmla="*/ 164123 h 4302370"/>
              <a:gd name="connsiteX4" fmla="*/ 445477 w 12192000"/>
              <a:gd name="connsiteY4" fmla="*/ 211015 h 4302370"/>
              <a:gd name="connsiteX5" fmla="*/ 656492 w 12192000"/>
              <a:gd name="connsiteY5" fmla="*/ 257907 h 4302370"/>
              <a:gd name="connsiteX6" fmla="*/ 890954 w 12192000"/>
              <a:gd name="connsiteY6" fmla="*/ 328246 h 4302370"/>
              <a:gd name="connsiteX7" fmla="*/ 1031631 w 12192000"/>
              <a:gd name="connsiteY7" fmla="*/ 375138 h 4302370"/>
              <a:gd name="connsiteX8" fmla="*/ 1312985 w 12192000"/>
              <a:gd name="connsiteY8" fmla="*/ 422031 h 4302370"/>
              <a:gd name="connsiteX9" fmla="*/ 1500554 w 12192000"/>
              <a:gd name="connsiteY9" fmla="*/ 468923 h 4302370"/>
              <a:gd name="connsiteX10" fmla="*/ 1641231 w 12192000"/>
              <a:gd name="connsiteY10" fmla="*/ 492369 h 4302370"/>
              <a:gd name="connsiteX11" fmla="*/ 1828800 w 12192000"/>
              <a:gd name="connsiteY11" fmla="*/ 515815 h 4302370"/>
              <a:gd name="connsiteX12" fmla="*/ 1946031 w 12192000"/>
              <a:gd name="connsiteY12" fmla="*/ 539261 h 4302370"/>
              <a:gd name="connsiteX13" fmla="*/ 2133600 w 12192000"/>
              <a:gd name="connsiteY13" fmla="*/ 562707 h 4302370"/>
              <a:gd name="connsiteX14" fmla="*/ 2438400 w 12192000"/>
              <a:gd name="connsiteY14" fmla="*/ 609600 h 4302370"/>
              <a:gd name="connsiteX15" fmla="*/ 2719754 w 12192000"/>
              <a:gd name="connsiteY15" fmla="*/ 633046 h 4302370"/>
              <a:gd name="connsiteX16" fmla="*/ 2930769 w 12192000"/>
              <a:gd name="connsiteY16" fmla="*/ 703384 h 4302370"/>
              <a:gd name="connsiteX17" fmla="*/ 3024554 w 12192000"/>
              <a:gd name="connsiteY17" fmla="*/ 726831 h 4302370"/>
              <a:gd name="connsiteX18" fmla="*/ 3212123 w 12192000"/>
              <a:gd name="connsiteY18" fmla="*/ 773723 h 4302370"/>
              <a:gd name="connsiteX19" fmla="*/ 3376246 w 12192000"/>
              <a:gd name="connsiteY19" fmla="*/ 844061 h 4302370"/>
              <a:gd name="connsiteX20" fmla="*/ 3493477 w 12192000"/>
              <a:gd name="connsiteY20" fmla="*/ 890954 h 4302370"/>
              <a:gd name="connsiteX21" fmla="*/ 3681046 w 12192000"/>
              <a:gd name="connsiteY21" fmla="*/ 937846 h 4302370"/>
              <a:gd name="connsiteX22" fmla="*/ 3938954 w 12192000"/>
              <a:gd name="connsiteY22" fmla="*/ 1031631 h 4302370"/>
              <a:gd name="connsiteX23" fmla="*/ 4056185 w 12192000"/>
              <a:gd name="connsiteY23" fmla="*/ 1055077 h 4302370"/>
              <a:gd name="connsiteX24" fmla="*/ 4243754 w 12192000"/>
              <a:gd name="connsiteY24" fmla="*/ 1101969 h 4302370"/>
              <a:gd name="connsiteX25" fmla="*/ 4407877 w 12192000"/>
              <a:gd name="connsiteY25" fmla="*/ 1125415 h 4302370"/>
              <a:gd name="connsiteX26" fmla="*/ 5040923 w 12192000"/>
              <a:gd name="connsiteY26" fmla="*/ 1195754 h 4302370"/>
              <a:gd name="connsiteX27" fmla="*/ 5814646 w 12192000"/>
              <a:gd name="connsiteY27" fmla="*/ 1266092 h 4302370"/>
              <a:gd name="connsiteX28" fmla="*/ 5931877 w 12192000"/>
              <a:gd name="connsiteY28" fmla="*/ 1289538 h 4302370"/>
              <a:gd name="connsiteX29" fmla="*/ 8651631 w 12192000"/>
              <a:gd name="connsiteY29" fmla="*/ 1266092 h 4302370"/>
              <a:gd name="connsiteX30" fmla="*/ 8932985 w 12192000"/>
              <a:gd name="connsiteY30" fmla="*/ 1219200 h 4302370"/>
              <a:gd name="connsiteX31" fmla="*/ 9308123 w 12192000"/>
              <a:gd name="connsiteY31" fmla="*/ 1195754 h 4302370"/>
              <a:gd name="connsiteX32" fmla="*/ 9542585 w 12192000"/>
              <a:gd name="connsiteY32" fmla="*/ 1148861 h 4302370"/>
              <a:gd name="connsiteX33" fmla="*/ 9847385 w 12192000"/>
              <a:gd name="connsiteY33" fmla="*/ 1101969 h 4302370"/>
              <a:gd name="connsiteX34" fmla="*/ 10081846 w 12192000"/>
              <a:gd name="connsiteY34" fmla="*/ 1078523 h 4302370"/>
              <a:gd name="connsiteX35" fmla="*/ 10222523 w 12192000"/>
              <a:gd name="connsiteY35" fmla="*/ 1055077 h 4302370"/>
              <a:gd name="connsiteX36" fmla="*/ 10339754 w 12192000"/>
              <a:gd name="connsiteY36" fmla="*/ 1031631 h 4302370"/>
              <a:gd name="connsiteX37" fmla="*/ 10761785 w 12192000"/>
              <a:gd name="connsiteY37" fmla="*/ 1008184 h 4302370"/>
              <a:gd name="connsiteX38" fmla="*/ 10949354 w 12192000"/>
              <a:gd name="connsiteY38" fmla="*/ 1031631 h 4302370"/>
              <a:gd name="connsiteX39" fmla="*/ 11066585 w 12192000"/>
              <a:gd name="connsiteY39" fmla="*/ 1055077 h 4302370"/>
              <a:gd name="connsiteX40" fmla="*/ 11207262 w 12192000"/>
              <a:gd name="connsiteY40" fmla="*/ 1078523 h 4302370"/>
              <a:gd name="connsiteX41" fmla="*/ 11371385 w 12192000"/>
              <a:gd name="connsiteY41" fmla="*/ 1101969 h 4302370"/>
              <a:gd name="connsiteX42" fmla="*/ 11582400 w 12192000"/>
              <a:gd name="connsiteY42" fmla="*/ 1148861 h 4302370"/>
              <a:gd name="connsiteX43" fmla="*/ 12020690 w 12192000"/>
              <a:gd name="connsiteY43" fmla="*/ 1172056 h 4302370"/>
              <a:gd name="connsiteX44" fmla="*/ 12192000 w 12192000"/>
              <a:gd name="connsiteY44" fmla="*/ 1177106 h 4302370"/>
              <a:gd name="connsiteX45" fmla="*/ 12192000 w 12192000"/>
              <a:gd name="connsiteY45" fmla="*/ 4302370 h 4302370"/>
              <a:gd name="connsiteX46" fmla="*/ 0 w 12192000"/>
              <a:gd name="connsiteY46" fmla="*/ 4302370 h 4302370"/>
              <a:gd name="connsiteX47" fmla="*/ 0 w 12192000"/>
              <a:gd name="connsiteY47" fmla="*/ 0 h 430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2000" h="4302370">
                <a:moveTo>
                  <a:pt x="0" y="0"/>
                </a:moveTo>
                <a:lnTo>
                  <a:pt x="70338" y="70338"/>
                </a:lnTo>
                <a:cubicBezTo>
                  <a:pt x="85969" y="85969"/>
                  <a:pt x="96260" y="110241"/>
                  <a:pt x="117231" y="117231"/>
                </a:cubicBezTo>
                <a:cubicBezTo>
                  <a:pt x="330649" y="188370"/>
                  <a:pt x="-6417" y="79246"/>
                  <a:pt x="304800" y="164123"/>
                </a:cubicBezTo>
                <a:cubicBezTo>
                  <a:pt x="352487" y="177128"/>
                  <a:pt x="397524" y="199027"/>
                  <a:pt x="445477" y="211015"/>
                </a:cubicBezTo>
                <a:cubicBezTo>
                  <a:pt x="577923" y="244126"/>
                  <a:pt x="507664" y="228141"/>
                  <a:pt x="656492" y="257907"/>
                </a:cubicBezTo>
                <a:cubicBezTo>
                  <a:pt x="835721" y="347522"/>
                  <a:pt x="657419" y="269863"/>
                  <a:pt x="890954" y="328246"/>
                </a:cubicBezTo>
                <a:cubicBezTo>
                  <a:pt x="938907" y="340234"/>
                  <a:pt x="982699" y="368148"/>
                  <a:pt x="1031631" y="375138"/>
                </a:cubicBezTo>
                <a:cubicBezTo>
                  <a:pt x="1152020" y="392336"/>
                  <a:pt x="1201550" y="396315"/>
                  <a:pt x="1312985" y="422031"/>
                </a:cubicBezTo>
                <a:cubicBezTo>
                  <a:pt x="1375782" y="436523"/>
                  <a:pt x="1436984" y="458328"/>
                  <a:pt x="1500554" y="468923"/>
                </a:cubicBezTo>
                <a:cubicBezTo>
                  <a:pt x="1547446" y="476738"/>
                  <a:pt x="1594170" y="485646"/>
                  <a:pt x="1641231" y="492369"/>
                </a:cubicBezTo>
                <a:cubicBezTo>
                  <a:pt x="1703607" y="501280"/>
                  <a:pt x="1766523" y="506234"/>
                  <a:pt x="1828800" y="515815"/>
                </a:cubicBezTo>
                <a:cubicBezTo>
                  <a:pt x="1868187" y="521875"/>
                  <a:pt x="1906644" y="533201"/>
                  <a:pt x="1946031" y="539261"/>
                </a:cubicBezTo>
                <a:cubicBezTo>
                  <a:pt x="2008308" y="548842"/>
                  <a:pt x="2071224" y="553796"/>
                  <a:pt x="2133600" y="562707"/>
                </a:cubicBezTo>
                <a:cubicBezTo>
                  <a:pt x="2235362" y="577245"/>
                  <a:pt x="2336337" y="597352"/>
                  <a:pt x="2438400" y="609600"/>
                </a:cubicBezTo>
                <a:cubicBezTo>
                  <a:pt x="2531839" y="620813"/>
                  <a:pt x="2625969" y="625231"/>
                  <a:pt x="2719754" y="633046"/>
                </a:cubicBezTo>
                <a:cubicBezTo>
                  <a:pt x="2944491" y="689230"/>
                  <a:pt x="2665910" y="615097"/>
                  <a:pt x="2930769" y="703384"/>
                </a:cubicBezTo>
                <a:cubicBezTo>
                  <a:pt x="2961339" y="713574"/>
                  <a:pt x="2993570" y="717978"/>
                  <a:pt x="3024554" y="726831"/>
                </a:cubicBezTo>
                <a:cubicBezTo>
                  <a:pt x="3192768" y="774893"/>
                  <a:pt x="2973797" y="726058"/>
                  <a:pt x="3212123" y="773723"/>
                </a:cubicBezTo>
                <a:cubicBezTo>
                  <a:pt x="3335755" y="856143"/>
                  <a:pt x="3224842" y="793592"/>
                  <a:pt x="3376246" y="844061"/>
                </a:cubicBezTo>
                <a:cubicBezTo>
                  <a:pt x="3416173" y="857370"/>
                  <a:pt x="3453251" y="878577"/>
                  <a:pt x="3493477" y="890954"/>
                </a:cubicBezTo>
                <a:cubicBezTo>
                  <a:pt x="3555074" y="909907"/>
                  <a:pt x="3621208" y="913911"/>
                  <a:pt x="3681046" y="937846"/>
                </a:cubicBezTo>
                <a:cubicBezTo>
                  <a:pt x="3741646" y="962086"/>
                  <a:pt x="3878759" y="1019592"/>
                  <a:pt x="3938954" y="1031631"/>
                </a:cubicBezTo>
                <a:cubicBezTo>
                  <a:pt x="3978031" y="1039446"/>
                  <a:pt x="4017355" y="1046116"/>
                  <a:pt x="4056185" y="1055077"/>
                </a:cubicBezTo>
                <a:cubicBezTo>
                  <a:pt x="4118982" y="1069568"/>
                  <a:pt x="4180558" y="1089330"/>
                  <a:pt x="4243754" y="1101969"/>
                </a:cubicBezTo>
                <a:cubicBezTo>
                  <a:pt x="4297944" y="1112807"/>
                  <a:pt x="4353078" y="1118267"/>
                  <a:pt x="4407877" y="1125415"/>
                </a:cubicBezTo>
                <a:cubicBezTo>
                  <a:pt x="4805307" y="1177253"/>
                  <a:pt x="4700919" y="1164843"/>
                  <a:pt x="5040923" y="1195754"/>
                </a:cubicBezTo>
                <a:cubicBezTo>
                  <a:pt x="5309887" y="1375061"/>
                  <a:pt x="5054522" y="1222657"/>
                  <a:pt x="5814646" y="1266092"/>
                </a:cubicBezTo>
                <a:cubicBezTo>
                  <a:pt x="5854432" y="1268365"/>
                  <a:pt x="5892800" y="1281723"/>
                  <a:pt x="5931877" y="1289538"/>
                </a:cubicBezTo>
                <a:lnTo>
                  <a:pt x="8651631" y="1266092"/>
                </a:lnTo>
                <a:cubicBezTo>
                  <a:pt x="9127935" y="1258410"/>
                  <a:pt x="8646762" y="1247822"/>
                  <a:pt x="8932985" y="1219200"/>
                </a:cubicBezTo>
                <a:cubicBezTo>
                  <a:pt x="9057653" y="1206733"/>
                  <a:pt x="9183077" y="1203569"/>
                  <a:pt x="9308123" y="1195754"/>
                </a:cubicBezTo>
                <a:cubicBezTo>
                  <a:pt x="9436052" y="1153110"/>
                  <a:pt x="9342450" y="1179651"/>
                  <a:pt x="9542585" y="1148861"/>
                </a:cubicBezTo>
                <a:cubicBezTo>
                  <a:pt x="9680383" y="1127661"/>
                  <a:pt x="9702915" y="1118965"/>
                  <a:pt x="9847385" y="1101969"/>
                </a:cubicBezTo>
                <a:cubicBezTo>
                  <a:pt x="9925390" y="1092792"/>
                  <a:pt x="10003909" y="1088265"/>
                  <a:pt x="10081846" y="1078523"/>
                </a:cubicBezTo>
                <a:cubicBezTo>
                  <a:pt x="10129018" y="1072627"/>
                  <a:pt x="10175751" y="1063581"/>
                  <a:pt x="10222523" y="1055077"/>
                </a:cubicBezTo>
                <a:cubicBezTo>
                  <a:pt x="10261731" y="1047948"/>
                  <a:pt x="10300053" y="1035083"/>
                  <a:pt x="10339754" y="1031631"/>
                </a:cubicBezTo>
                <a:cubicBezTo>
                  <a:pt x="10480118" y="1019425"/>
                  <a:pt x="10621108" y="1016000"/>
                  <a:pt x="10761785" y="1008184"/>
                </a:cubicBezTo>
                <a:cubicBezTo>
                  <a:pt x="10824308" y="1016000"/>
                  <a:pt x="10887077" y="1022050"/>
                  <a:pt x="10949354" y="1031631"/>
                </a:cubicBezTo>
                <a:cubicBezTo>
                  <a:pt x="10988741" y="1037691"/>
                  <a:pt x="11027377" y="1047948"/>
                  <a:pt x="11066585" y="1055077"/>
                </a:cubicBezTo>
                <a:cubicBezTo>
                  <a:pt x="11113357" y="1063581"/>
                  <a:pt x="11160276" y="1071294"/>
                  <a:pt x="11207262" y="1078523"/>
                </a:cubicBezTo>
                <a:cubicBezTo>
                  <a:pt x="11261882" y="1086926"/>
                  <a:pt x="11317013" y="1092083"/>
                  <a:pt x="11371385" y="1101969"/>
                </a:cubicBezTo>
                <a:cubicBezTo>
                  <a:pt x="11452965" y="1116802"/>
                  <a:pt x="11496477" y="1141701"/>
                  <a:pt x="11582400" y="1148861"/>
                </a:cubicBezTo>
                <a:cubicBezTo>
                  <a:pt x="11699587" y="1158627"/>
                  <a:pt x="11852874" y="1166169"/>
                  <a:pt x="12020690" y="1172056"/>
                </a:cubicBezTo>
                <a:lnTo>
                  <a:pt x="12192000" y="1177106"/>
                </a:lnTo>
                <a:lnTo>
                  <a:pt x="12192000" y="4302370"/>
                </a:lnTo>
                <a:lnTo>
                  <a:pt x="0" y="4302370"/>
                </a:lnTo>
                <a:lnTo>
                  <a:pt x="0" y="0"/>
                </a:lnTo>
                <a:close/>
              </a:path>
            </a:pathLst>
          </a:custGeom>
        </p:spPr>
      </p:pic>
      <p:pic>
        <p:nvPicPr>
          <p:cNvPr id="21" name="图片 20">
            <a:extLst>
              <a:ext uri="{FF2B5EF4-FFF2-40B4-BE49-F238E27FC236}">
                <a16:creationId xmlns:a16="http://schemas.microsoft.com/office/drawing/2014/main" id="{3401C7DD-CA66-48EC-978A-C6BE910783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8172" y="488800"/>
            <a:ext cx="2943828" cy="888849"/>
          </a:xfrm>
          <a:prstGeom prst="rect">
            <a:avLst/>
          </a:prstGeom>
        </p:spPr>
      </p:pic>
      <p:pic>
        <p:nvPicPr>
          <p:cNvPr id="23" name="图片 22">
            <a:extLst>
              <a:ext uri="{FF2B5EF4-FFF2-40B4-BE49-F238E27FC236}">
                <a16:creationId xmlns:a16="http://schemas.microsoft.com/office/drawing/2014/main" id="{EB2C40E4-1667-4AF2-89D1-522486400F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643468" y="381817"/>
            <a:ext cx="1115304" cy="1133293"/>
          </a:xfrm>
          <a:prstGeom prst="rect">
            <a:avLst/>
          </a:prstGeom>
        </p:spPr>
      </p:pic>
      <p:pic>
        <p:nvPicPr>
          <p:cNvPr id="25" name="图片 24">
            <a:extLst>
              <a:ext uri="{FF2B5EF4-FFF2-40B4-BE49-F238E27FC236}">
                <a16:creationId xmlns:a16="http://schemas.microsoft.com/office/drawing/2014/main" id="{3C7C29DD-FD24-4533-B1EA-6B049613BA3E}"/>
              </a:ext>
            </a:extLst>
          </p:cNvPr>
          <p:cNvPicPr>
            <a:picLocks noChangeAspect="1"/>
          </p:cNvPicPr>
          <p:nvPr/>
        </p:nvPicPr>
        <p:blipFill rotWithShape="1">
          <a:blip r:embed="rId5">
            <a:extLst>
              <a:ext uri="{28A0092B-C50C-407E-A947-70E740481C1C}">
                <a14:useLocalDpi xmlns:a14="http://schemas.microsoft.com/office/drawing/2010/main" val="0"/>
              </a:ext>
            </a:extLst>
          </a:blip>
          <a:srcRect l="38019" r="38875"/>
          <a:stretch/>
        </p:blipFill>
        <p:spPr>
          <a:xfrm>
            <a:off x="0" y="3634492"/>
            <a:ext cx="2880360" cy="3223509"/>
          </a:xfrm>
          <a:prstGeom prst="rect">
            <a:avLst/>
          </a:prstGeom>
        </p:spPr>
      </p:pic>
      <p:pic>
        <p:nvPicPr>
          <p:cNvPr id="29" name="图片 28">
            <a:extLst>
              <a:ext uri="{FF2B5EF4-FFF2-40B4-BE49-F238E27FC236}">
                <a16:creationId xmlns:a16="http://schemas.microsoft.com/office/drawing/2014/main" id="{9640B773-D76A-49E1-AFD4-24FFF348E7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74207" y="4289812"/>
            <a:ext cx="992797" cy="1366837"/>
          </a:xfrm>
          <a:prstGeom prst="rect">
            <a:avLst/>
          </a:prstGeom>
        </p:spPr>
      </p:pic>
      <p:sp>
        <p:nvSpPr>
          <p:cNvPr id="30" name="文本框 29">
            <a:extLst>
              <a:ext uri="{FF2B5EF4-FFF2-40B4-BE49-F238E27FC236}">
                <a16:creationId xmlns:a16="http://schemas.microsoft.com/office/drawing/2014/main" id="{DD07D187-35B1-4119-8F85-DE4E922A1F9B}"/>
              </a:ext>
            </a:extLst>
          </p:cNvPr>
          <p:cNvSpPr txBox="1"/>
          <p:nvPr/>
        </p:nvSpPr>
        <p:spPr>
          <a:xfrm>
            <a:off x="4999037" y="2707946"/>
            <a:ext cx="1107996" cy="2742954"/>
          </a:xfrm>
          <a:prstGeom prst="rect">
            <a:avLst/>
          </a:prstGeom>
          <a:noFill/>
        </p:spPr>
        <p:txBody>
          <a:bodyPr vert="eaVert" wrap="square" rtlCol="0">
            <a:spAutoFit/>
          </a:bodyPr>
          <a:lstStyle/>
          <a:p>
            <a:r>
              <a:rPr lang="zh-CN" altLang="en-US" sz="6000" dirty="0">
                <a:solidFill>
                  <a:schemeClr val="bg1"/>
                </a:solidFill>
                <a:latin typeface="方正启体简体" panose="03000509000000000000" pitchFamily="65" charset="-122"/>
                <a:ea typeface="方正启体简体" panose="03000509000000000000" pitchFamily="65" charset="-122"/>
              </a:rPr>
              <a:t>观看</a:t>
            </a:r>
          </a:p>
        </p:txBody>
      </p:sp>
      <p:sp>
        <p:nvSpPr>
          <p:cNvPr id="32" name="矩形 31">
            <a:extLst>
              <a:ext uri="{FF2B5EF4-FFF2-40B4-BE49-F238E27FC236}">
                <a16:creationId xmlns:a16="http://schemas.microsoft.com/office/drawing/2014/main" id="{65F03FDD-B75E-4255-8992-B75BA0489B5E}"/>
              </a:ext>
            </a:extLst>
          </p:cNvPr>
          <p:cNvSpPr/>
          <p:nvPr/>
        </p:nvSpPr>
        <p:spPr>
          <a:xfrm>
            <a:off x="6350799" y="3047746"/>
            <a:ext cx="553998" cy="2608903"/>
          </a:xfrm>
          <a:prstGeom prst="rect">
            <a:avLst/>
          </a:prstGeom>
          <a:noFill/>
        </p:spPr>
        <p:txBody>
          <a:bodyPr vert="eaVert" wrap="square">
            <a:spAutoFit/>
          </a:bodyPr>
          <a:lstStyle/>
          <a:p>
            <a:pPr>
              <a:lnSpc>
                <a:spcPct val="150000"/>
              </a:lnSpc>
            </a:pPr>
            <a:r>
              <a:rPr lang="en-US" altLang="zh-CN" sz="8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 legal persons</a:t>
            </a:r>
            <a:endParaRPr lang="zh-CN" altLang="en-US" sz="800" dirty="0">
              <a:solidFill>
                <a:schemeClr val="bg1"/>
              </a:solidFill>
              <a:latin typeface="华文细黑" panose="02010600040101010101" pitchFamily="2" charset="-122"/>
              <a:ea typeface="华文细黑" panose="02010600040101010101" pitchFamily="2" charset="-122"/>
              <a:cs typeface="+mn-lt"/>
              <a:sym typeface="Arial" panose="020B0604020202020204" pitchFamily="34" charset="0"/>
            </a:endParaRPr>
          </a:p>
        </p:txBody>
      </p:sp>
      <p:sp>
        <p:nvSpPr>
          <p:cNvPr id="33" name="矩形 32">
            <a:extLst>
              <a:ext uri="{FF2B5EF4-FFF2-40B4-BE49-F238E27FC236}">
                <a16:creationId xmlns:a16="http://schemas.microsoft.com/office/drawing/2014/main" id="{F6D1EA33-ED04-4069-8AD2-ECDEF9334E38}"/>
              </a:ext>
            </a:extLst>
          </p:cNvPr>
          <p:cNvSpPr/>
          <p:nvPr/>
        </p:nvSpPr>
        <p:spPr>
          <a:xfrm>
            <a:off x="6017507" y="3047745"/>
            <a:ext cx="424732" cy="1746821"/>
          </a:xfrm>
          <a:prstGeom prst="rect">
            <a:avLst/>
          </a:prstGeom>
          <a:noFill/>
        </p:spPr>
        <p:txBody>
          <a:bodyPr vert="eaVert" wrap="square">
            <a:spAutoFit/>
          </a:bodyPr>
          <a:lstStyle/>
          <a:p>
            <a:pPr algn="dist">
              <a:lnSpc>
                <a:spcPct val="130000"/>
              </a:lnSpc>
            </a:pPr>
            <a:r>
              <a:rPr lang="zh-CN" altLang="en-US" sz="1200" dirty="0">
                <a:solidFill>
                  <a:schemeClr val="bg1"/>
                </a:solidFill>
                <a:latin typeface="幼圆" panose="02010509060101010101" pitchFamily="49" charset="-122"/>
                <a:ea typeface="幼圆" panose="02010509060101010101" pitchFamily="49" charset="-122"/>
                <a:cs typeface="+mn-lt"/>
                <a:sym typeface="Arial" panose="020B0604020202020204" pitchFamily="34" charset="0"/>
              </a:rPr>
              <a:t>清新文艺通用模板</a:t>
            </a:r>
          </a:p>
        </p:txBody>
      </p:sp>
      <p:sp>
        <p:nvSpPr>
          <p:cNvPr id="34" name="文本框 33">
            <a:extLst>
              <a:ext uri="{FF2B5EF4-FFF2-40B4-BE49-F238E27FC236}">
                <a16:creationId xmlns:a16="http://schemas.microsoft.com/office/drawing/2014/main" id="{17D6E8A2-E007-4A3C-9F35-CE0D9987E79C}"/>
              </a:ext>
            </a:extLst>
          </p:cNvPr>
          <p:cNvSpPr txBox="1"/>
          <p:nvPr/>
        </p:nvSpPr>
        <p:spPr>
          <a:xfrm>
            <a:off x="5859638" y="1330559"/>
            <a:ext cx="1107996" cy="2742954"/>
          </a:xfrm>
          <a:prstGeom prst="rect">
            <a:avLst/>
          </a:prstGeom>
          <a:noFill/>
        </p:spPr>
        <p:txBody>
          <a:bodyPr vert="eaVert" wrap="square" rtlCol="0">
            <a:spAutoFit/>
          </a:bodyPr>
          <a:lstStyle/>
          <a:p>
            <a:r>
              <a:rPr lang="zh-CN" altLang="en-US" sz="6000" dirty="0">
                <a:solidFill>
                  <a:schemeClr val="bg1"/>
                </a:solidFill>
                <a:latin typeface="方正启体简体" panose="03000509000000000000" pitchFamily="65" charset="-122"/>
                <a:ea typeface="方正启体简体" panose="03000509000000000000" pitchFamily="65" charset="-122"/>
              </a:rPr>
              <a:t>谢谢</a:t>
            </a:r>
          </a:p>
        </p:txBody>
      </p:sp>
    </p:spTree>
    <p:extLst>
      <p:ext uri="{BB962C8B-B14F-4D97-AF65-F5344CB8AC3E}">
        <p14:creationId xmlns:p14="http://schemas.microsoft.com/office/powerpoint/2010/main" val="2571940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6F028374-FFCC-4E5A-A9B9-CA04EDE0AEF2}"/>
              </a:ext>
            </a:extLst>
          </p:cNvPr>
          <p:cNvPicPr>
            <a:picLocks noChangeAspect="1"/>
          </p:cNvPicPr>
          <p:nvPr/>
        </p:nvPicPr>
        <p:blipFill>
          <a:blip r:embed="rId2">
            <a:extLst>
              <a:ext uri="{28A0092B-C50C-407E-A947-70E740481C1C}">
                <a14:useLocalDpi xmlns:a14="http://schemas.microsoft.com/office/drawing/2010/main" val="0"/>
              </a:ext>
            </a:extLst>
          </a:blip>
          <a:srcRect l="21302" t="37265" r="21302"/>
          <a:stretch>
            <a:fillRect/>
          </a:stretch>
        </p:blipFill>
        <p:spPr>
          <a:xfrm>
            <a:off x="0" y="3428999"/>
            <a:ext cx="12192000" cy="3429001"/>
          </a:xfrm>
          <a:custGeom>
            <a:avLst/>
            <a:gdLst>
              <a:gd name="connsiteX0" fmla="*/ 0 w 12192000"/>
              <a:gd name="connsiteY0" fmla="*/ 0 h 4302370"/>
              <a:gd name="connsiteX1" fmla="*/ 70338 w 12192000"/>
              <a:gd name="connsiteY1" fmla="*/ 70338 h 4302370"/>
              <a:gd name="connsiteX2" fmla="*/ 117231 w 12192000"/>
              <a:gd name="connsiteY2" fmla="*/ 117231 h 4302370"/>
              <a:gd name="connsiteX3" fmla="*/ 304800 w 12192000"/>
              <a:gd name="connsiteY3" fmla="*/ 164123 h 4302370"/>
              <a:gd name="connsiteX4" fmla="*/ 445477 w 12192000"/>
              <a:gd name="connsiteY4" fmla="*/ 211015 h 4302370"/>
              <a:gd name="connsiteX5" fmla="*/ 656492 w 12192000"/>
              <a:gd name="connsiteY5" fmla="*/ 257907 h 4302370"/>
              <a:gd name="connsiteX6" fmla="*/ 890954 w 12192000"/>
              <a:gd name="connsiteY6" fmla="*/ 328246 h 4302370"/>
              <a:gd name="connsiteX7" fmla="*/ 1031631 w 12192000"/>
              <a:gd name="connsiteY7" fmla="*/ 375138 h 4302370"/>
              <a:gd name="connsiteX8" fmla="*/ 1312985 w 12192000"/>
              <a:gd name="connsiteY8" fmla="*/ 422031 h 4302370"/>
              <a:gd name="connsiteX9" fmla="*/ 1500554 w 12192000"/>
              <a:gd name="connsiteY9" fmla="*/ 468923 h 4302370"/>
              <a:gd name="connsiteX10" fmla="*/ 1641231 w 12192000"/>
              <a:gd name="connsiteY10" fmla="*/ 492369 h 4302370"/>
              <a:gd name="connsiteX11" fmla="*/ 1828800 w 12192000"/>
              <a:gd name="connsiteY11" fmla="*/ 515815 h 4302370"/>
              <a:gd name="connsiteX12" fmla="*/ 1946031 w 12192000"/>
              <a:gd name="connsiteY12" fmla="*/ 539261 h 4302370"/>
              <a:gd name="connsiteX13" fmla="*/ 2133600 w 12192000"/>
              <a:gd name="connsiteY13" fmla="*/ 562707 h 4302370"/>
              <a:gd name="connsiteX14" fmla="*/ 2438400 w 12192000"/>
              <a:gd name="connsiteY14" fmla="*/ 609600 h 4302370"/>
              <a:gd name="connsiteX15" fmla="*/ 2719754 w 12192000"/>
              <a:gd name="connsiteY15" fmla="*/ 633046 h 4302370"/>
              <a:gd name="connsiteX16" fmla="*/ 2930769 w 12192000"/>
              <a:gd name="connsiteY16" fmla="*/ 703384 h 4302370"/>
              <a:gd name="connsiteX17" fmla="*/ 3024554 w 12192000"/>
              <a:gd name="connsiteY17" fmla="*/ 726831 h 4302370"/>
              <a:gd name="connsiteX18" fmla="*/ 3212123 w 12192000"/>
              <a:gd name="connsiteY18" fmla="*/ 773723 h 4302370"/>
              <a:gd name="connsiteX19" fmla="*/ 3376246 w 12192000"/>
              <a:gd name="connsiteY19" fmla="*/ 844061 h 4302370"/>
              <a:gd name="connsiteX20" fmla="*/ 3493477 w 12192000"/>
              <a:gd name="connsiteY20" fmla="*/ 890954 h 4302370"/>
              <a:gd name="connsiteX21" fmla="*/ 3681046 w 12192000"/>
              <a:gd name="connsiteY21" fmla="*/ 937846 h 4302370"/>
              <a:gd name="connsiteX22" fmla="*/ 3938954 w 12192000"/>
              <a:gd name="connsiteY22" fmla="*/ 1031631 h 4302370"/>
              <a:gd name="connsiteX23" fmla="*/ 4056185 w 12192000"/>
              <a:gd name="connsiteY23" fmla="*/ 1055077 h 4302370"/>
              <a:gd name="connsiteX24" fmla="*/ 4243754 w 12192000"/>
              <a:gd name="connsiteY24" fmla="*/ 1101969 h 4302370"/>
              <a:gd name="connsiteX25" fmla="*/ 4407877 w 12192000"/>
              <a:gd name="connsiteY25" fmla="*/ 1125415 h 4302370"/>
              <a:gd name="connsiteX26" fmla="*/ 5040923 w 12192000"/>
              <a:gd name="connsiteY26" fmla="*/ 1195754 h 4302370"/>
              <a:gd name="connsiteX27" fmla="*/ 5814646 w 12192000"/>
              <a:gd name="connsiteY27" fmla="*/ 1266092 h 4302370"/>
              <a:gd name="connsiteX28" fmla="*/ 5931877 w 12192000"/>
              <a:gd name="connsiteY28" fmla="*/ 1289538 h 4302370"/>
              <a:gd name="connsiteX29" fmla="*/ 8651631 w 12192000"/>
              <a:gd name="connsiteY29" fmla="*/ 1266092 h 4302370"/>
              <a:gd name="connsiteX30" fmla="*/ 8932985 w 12192000"/>
              <a:gd name="connsiteY30" fmla="*/ 1219200 h 4302370"/>
              <a:gd name="connsiteX31" fmla="*/ 9308123 w 12192000"/>
              <a:gd name="connsiteY31" fmla="*/ 1195754 h 4302370"/>
              <a:gd name="connsiteX32" fmla="*/ 9542585 w 12192000"/>
              <a:gd name="connsiteY32" fmla="*/ 1148861 h 4302370"/>
              <a:gd name="connsiteX33" fmla="*/ 9847385 w 12192000"/>
              <a:gd name="connsiteY33" fmla="*/ 1101969 h 4302370"/>
              <a:gd name="connsiteX34" fmla="*/ 10081846 w 12192000"/>
              <a:gd name="connsiteY34" fmla="*/ 1078523 h 4302370"/>
              <a:gd name="connsiteX35" fmla="*/ 10222523 w 12192000"/>
              <a:gd name="connsiteY35" fmla="*/ 1055077 h 4302370"/>
              <a:gd name="connsiteX36" fmla="*/ 10339754 w 12192000"/>
              <a:gd name="connsiteY36" fmla="*/ 1031631 h 4302370"/>
              <a:gd name="connsiteX37" fmla="*/ 10761785 w 12192000"/>
              <a:gd name="connsiteY37" fmla="*/ 1008184 h 4302370"/>
              <a:gd name="connsiteX38" fmla="*/ 10949354 w 12192000"/>
              <a:gd name="connsiteY38" fmla="*/ 1031631 h 4302370"/>
              <a:gd name="connsiteX39" fmla="*/ 11066585 w 12192000"/>
              <a:gd name="connsiteY39" fmla="*/ 1055077 h 4302370"/>
              <a:gd name="connsiteX40" fmla="*/ 11207262 w 12192000"/>
              <a:gd name="connsiteY40" fmla="*/ 1078523 h 4302370"/>
              <a:gd name="connsiteX41" fmla="*/ 11371385 w 12192000"/>
              <a:gd name="connsiteY41" fmla="*/ 1101969 h 4302370"/>
              <a:gd name="connsiteX42" fmla="*/ 11582400 w 12192000"/>
              <a:gd name="connsiteY42" fmla="*/ 1148861 h 4302370"/>
              <a:gd name="connsiteX43" fmla="*/ 12020690 w 12192000"/>
              <a:gd name="connsiteY43" fmla="*/ 1172056 h 4302370"/>
              <a:gd name="connsiteX44" fmla="*/ 12192000 w 12192000"/>
              <a:gd name="connsiteY44" fmla="*/ 1177106 h 4302370"/>
              <a:gd name="connsiteX45" fmla="*/ 12192000 w 12192000"/>
              <a:gd name="connsiteY45" fmla="*/ 4302370 h 4302370"/>
              <a:gd name="connsiteX46" fmla="*/ 0 w 12192000"/>
              <a:gd name="connsiteY46" fmla="*/ 4302370 h 4302370"/>
              <a:gd name="connsiteX47" fmla="*/ 0 w 12192000"/>
              <a:gd name="connsiteY47" fmla="*/ 0 h 430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2000" h="4302370">
                <a:moveTo>
                  <a:pt x="0" y="0"/>
                </a:moveTo>
                <a:lnTo>
                  <a:pt x="70338" y="70338"/>
                </a:lnTo>
                <a:cubicBezTo>
                  <a:pt x="85969" y="85969"/>
                  <a:pt x="96260" y="110241"/>
                  <a:pt x="117231" y="117231"/>
                </a:cubicBezTo>
                <a:cubicBezTo>
                  <a:pt x="330649" y="188370"/>
                  <a:pt x="-6417" y="79246"/>
                  <a:pt x="304800" y="164123"/>
                </a:cubicBezTo>
                <a:cubicBezTo>
                  <a:pt x="352487" y="177128"/>
                  <a:pt x="397524" y="199027"/>
                  <a:pt x="445477" y="211015"/>
                </a:cubicBezTo>
                <a:cubicBezTo>
                  <a:pt x="577923" y="244126"/>
                  <a:pt x="507664" y="228141"/>
                  <a:pt x="656492" y="257907"/>
                </a:cubicBezTo>
                <a:cubicBezTo>
                  <a:pt x="835721" y="347522"/>
                  <a:pt x="657419" y="269863"/>
                  <a:pt x="890954" y="328246"/>
                </a:cubicBezTo>
                <a:cubicBezTo>
                  <a:pt x="938907" y="340234"/>
                  <a:pt x="982699" y="368148"/>
                  <a:pt x="1031631" y="375138"/>
                </a:cubicBezTo>
                <a:cubicBezTo>
                  <a:pt x="1152020" y="392336"/>
                  <a:pt x="1201550" y="396315"/>
                  <a:pt x="1312985" y="422031"/>
                </a:cubicBezTo>
                <a:cubicBezTo>
                  <a:pt x="1375782" y="436523"/>
                  <a:pt x="1436984" y="458328"/>
                  <a:pt x="1500554" y="468923"/>
                </a:cubicBezTo>
                <a:cubicBezTo>
                  <a:pt x="1547446" y="476738"/>
                  <a:pt x="1594170" y="485646"/>
                  <a:pt x="1641231" y="492369"/>
                </a:cubicBezTo>
                <a:cubicBezTo>
                  <a:pt x="1703607" y="501280"/>
                  <a:pt x="1766523" y="506234"/>
                  <a:pt x="1828800" y="515815"/>
                </a:cubicBezTo>
                <a:cubicBezTo>
                  <a:pt x="1868187" y="521875"/>
                  <a:pt x="1906644" y="533201"/>
                  <a:pt x="1946031" y="539261"/>
                </a:cubicBezTo>
                <a:cubicBezTo>
                  <a:pt x="2008308" y="548842"/>
                  <a:pt x="2071224" y="553796"/>
                  <a:pt x="2133600" y="562707"/>
                </a:cubicBezTo>
                <a:cubicBezTo>
                  <a:pt x="2235362" y="577245"/>
                  <a:pt x="2336337" y="597352"/>
                  <a:pt x="2438400" y="609600"/>
                </a:cubicBezTo>
                <a:cubicBezTo>
                  <a:pt x="2531839" y="620813"/>
                  <a:pt x="2625969" y="625231"/>
                  <a:pt x="2719754" y="633046"/>
                </a:cubicBezTo>
                <a:cubicBezTo>
                  <a:pt x="2944491" y="689230"/>
                  <a:pt x="2665910" y="615097"/>
                  <a:pt x="2930769" y="703384"/>
                </a:cubicBezTo>
                <a:cubicBezTo>
                  <a:pt x="2961339" y="713574"/>
                  <a:pt x="2993570" y="717978"/>
                  <a:pt x="3024554" y="726831"/>
                </a:cubicBezTo>
                <a:cubicBezTo>
                  <a:pt x="3192768" y="774893"/>
                  <a:pt x="2973797" y="726058"/>
                  <a:pt x="3212123" y="773723"/>
                </a:cubicBezTo>
                <a:cubicBezTo>
                  <a:pt x="3335755" y="856143"/>
                  <a:pt x="3224842" y="793592"/>
                  <a:pt x="3376246" y="844061"/>
                </a:cubicBezTo>
                <a:cubicBezTo>
                  <a:pt x="3416173" y="857370"/>
                  <a:pt x="3453251" y="878577"/>
                  <a:pt x="3493477" y="890954"/>
                </a:cubicBezTo>
                <a:cubicBezTo>
                  <a:pt x="3555074" y="909907"/>
                  <a:pt x="3621208" y="913911"/>
                  <a:pt x="3681046" y="937846"/>
                </a:cubicBezTo>
                <a:cubicBezTo>
                  <a:pt x="3741646" y="962086"/>
                  <a:pt x="3878759" y="1019592"/>
                  <a:pt x="3938954" y="1031631"/>
                </a:cubicBezTo>
                <a:cubicBezTo>
                  <a:pt x="3978031" y="1039446"/>
                  <a:pt x="4017355" y="1046116"/>
                  <a:pt x="4056185" y="1055077"/>
                </a:cubicBezTo>
                <a:cubicBezTo>
                  <a:pt x="4118982" y="1069568"/>
                  <a:pt x="4180558" y="1089330"/>
                  <a:pt x="4243754" y="1101969"/>
                </a:cubicBezTo>
                <a:cubicBezTo>
                  <a:pt x="4297944" y="1112807"/>
                  <a:pt x="4353078" y="1118267"/>
                  <a:pt x="4407877" y="1125415"/>
                </a:cubicBezTo>
                <a:cubicBezTo>
                  <a:pt x="4805307" y="1177253"/>
                  <a:pt x="4700919" y="1164843"/>
                  <a:pt x="5040923" y="1195754"/>
                </a:cubicBezTo>
                <a:cubicBezTo>
                  <a:pt x="5309887" y="1375061"/>
                  <a:pt x="5054522" y="1222657"/>
                  <a:pt x="5814646" y="1266092"/>
                </a:cubicBezTo>
                <a:cubicBezTo>
                  <a:pt x="5854432" y="1268365"/>
                  <a:pt x="5892800" y="1281723"/>
                  <a:pt x="5931877" y="1289538"/>
                </a:cubicBezTo>
                <a:lnTo>
                  <a:pt x="8651631" y="1266092"/>
                </a:lnTo>
                <a:cubicBezTo>
                  <a:pt x="9127935" y="1258410"/>
                  <a:pt x="8646762" y="1247822"/>
                  <a:pt x="8932985" y="1219200"/>
                </a:cubicBezTo>
                <a:cubicBezTo>
                  <a:pt x="9057653" y="1206733"/>
                  <a:pt x="9183077" y="1203569"/>
                  <a:pt x="9308123" y="1195754"/>
                </a:cubicBezTo>
                <a:cubicBezTo>
                  <a:pt x="9436052" y="1153110"/>
                  <a:pt x="9342450" y="1179651"/>
                  <a:pt x="9542585" y="1148861"/>
                </a:cubicBezTo>
                <a:cubicBezTo>
                  <a:pt x="9680383" y="1127661"/>
                  <a:pt x="9702915" y="1118965"/>
                  <a:pt x="9847385" y="1101969"/>
                </a:cubicBezTo>
                <a:cubicBezTo>
                  <a:pt x="9925390" y="1092792"/>
                  <a:pt x="10003909" y="1088265"/>
                  <a:pt x="10081846" y="1078523"/>
                </a:cubicBezTo>
                <a:cubicBezTo>
                  <a:pt x="10129018" y="1072627"/>
                  <a:pt x="10175751" y="1063581"/>
                  <a:pt x="10222523" y="1055077"/>
                </a:cubicBezTo>
                <a:cubicBezTo>
                  <a:pt x="10261731" y="1047948"/>
                  <a:pt x="10300053" y="1035083"/>
                  <a:pt x="10339754" y="1031631"/>
                </a:cubicBezTo>
                <a:cubicBezTo>
                  <a:pt x="10480118" y="1019425"/>
                  <a:pt x="10621108" y="1016000"/>
                  <a:pt x="10761785" y="1008184"/>
                </a:cubicBezTo>
                <a:cubicBezTo>
                  <a:pt x="10824308" y="1016000"/>
                  <a:pt x="10887077" y="1022050"/>
                  <a:pt x="10949354" y="1031631"/>
                </a:cubicBezTo>
                <a:cubicBezTo>
                  <a:pt x="10988741" y="1037691"/>
                  <a:pt x="11027377" y="1047948"/>
                  <a:pt x="11066585" y="1055077"/>
                </a:cubicBezTo>
                <a:cubicBezTo>
                  <a:pt x="11113357" y="1063581"/>
                  <a:pt x="11160276" y="1071294"/>
                  <a:pt x="11207262" y="1078523"/>
                </a:cubicBezTo>
                <a:cubicBezTo>
                  <a:pt x="11261882" y="1086926"/>
                  <a:pt x="11317013" y="1092083"/>
                  <a:pt x="11371385" y="1101969"/>
                </a:cubicBezTo>
                <a:cubicBezTo>
                  <a:pt x="11452965" y="1116802"/>
                  <a:pt x="11496477" y="1141701"/>
                  <a:pt x="11582400" y="1148861"/>
                </a:cubicBezTo>
                <a:cubicBezTo>
                  <a:pt x="11699587" y="1158627"/>
                  <a:pt x="11852874" y="1166169"/>
                  <a:pt x="12020690" y="1172056"/>
                </a:cubicBezTo>
                <a:lnTo>
                  <a:pt x="12192000" y="1177106"/>
                </a:lnTo>
                <a:lnTo>
                  <a:pt x="12192000" y="4302370"/>
                </a:lnTo>
                <a:lnTo>
                  <a:pt x="0" y="4302370"/>
                </a:lnTo>
                <a:lnTo>
                  <a:pt x="0" y="0"/>
                </a:lnTo>
                <a:close/>
              </a:path>
            </a:pathLst>
          </a:custGeom>
        </p:spPr>
      </p:pic>
      <p:pic>
        <p:nvPicPr>
          <p:cNvPr id="21" name="图片 20">
            <a:extLst>
              <a:ext uri="{FF2B5EF4-FFF2-40B4-BE49-F238E27FC236}">
                <a16:creationId xmlns:a16="http://schemas.microsoft.com/office/drawing/2014/main" id="{3401C7DD-CA66-48EC-978A-C6BE910783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8172" y="488800"/>
            <a:ext cx="2943828" cy="888849"/>
          </a:xfrm>
          <a:prstGeom prst="rect">
            <a:avLst/>
          </a:prstGeom>
        </p:spPr>
      </p:pic>
      <p:pic>
        <p:nvPicPr>
          <p:cNvPr id="23" name="图片 22">
            <a:extLst>
              <a:ext uri="{FF2B5EF4-FFF2-40B4-BE49-F238E27FC236}">
                <a16:creationId xmlns:a16="http://schemas.microsoft.com/office/drawing/2014/main" id="{EB2C40E4-1667-4AF2-89D1-522486400F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643468" y="381817"/>
            <a:ext cx="1115304" cy="1133293"/>
          </a:xfrm>
          <a:prstGeom prst="rect">
            <a:avLst/>
          </a:prstGeom>
        </p:spPr>
      </p:pic>
      <p:pic>
        <p:nvPicPr>
          <p:cNvPr id="25" name="图片 24">
            <a:extLst>
              <a:ext uri="{FF2B5EF4-FFF2-40B4-BE49-F238E27FC236}">
                <a16:creationId xmlns:a16="http://schemas.microsoft.com/office/drawing/2014/main" id="{3C7C29DD-FD24-4533-B1EA-6B049613BA3E}"/>
              </a:ext>
            </a:extLst>
          </p:cNvPr>
          <p:cNvPicPr>
            <a:picLocks noChangeAspect="1"/>
          </p:cNvPicPr>
          <p:nvPr/>
        </p:nvPicPr>
        <p:blipFill rotWithShape="1">
          <a:blip r:embed="rId5">
            <a:extLst>
              <a:ext uri="{28A0092B-C50C-407E-A947-70E740481C1C}">
                <a14:useLocalDpi xmlns:a14="http://schemas.microsoft.com/office/drawing/2010/main" val="0"/>
              </a:ext>
            </a:extLst>
          </a:blip>
          <a:srcRect l="38019" r="38875"/>
          <a:stretch/>
        </p:blipFill>
        <p:spPr>
          <a:xfrm>
            <a:off x="0" y="3634492"/>
            <a:ext cx="2880360" cy="3223509"/>
          </a:xfrm>
          <a:prstGeom prst="rect">
            <a:avLst/>
          </a:prstGeom>
        </p:spPr>
      </p:pic>
      <p:pic>
        <p:nvPicPr>
          <p:cNvPr id="29" name="图片 28">
            <a:extLst>
              <a:ext uri="{FF2B5EF4-FFF2-40B4-BE49-F238E27FC236}">
                <a16:creationId xmlns:a16="http://schemas.microsoft.com/office/drawing/2014/main" id="{9640B773-D76A-49E1-AFD4-24FFF348E7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74207" y="4289812"/>
            <a:ext cx="992797" cy="1366837"/>
          </a:xfrm>
          <a:prstGeom prst="rect">
            <a:avLst/>
          </a:prstGeom>
        </p:spPr>
      </p:pic>
      <p:sp>
        <p:nvSpPr>
          <p:cNvPr id="35" name="文本框 34">
            <a:extLst>
              <a:ext uri="{FF2B5EF4-FFF2-40B4-BE49-F238E27FC236}">
                <a16:creationId xmlns:a16="http://schemas.microsoft.com/office/drawing/2014/main" id="{CE3940CF-8DFC-4B89-A94B-F1EDBA1F24F5}"/>
              </a:ext>
            </a:extLst>
          </p:cNvPr>
          <p:cNvSpPr txBox="1"/>
          <p:nvPr/>
        </p:nvSpPr>
        <p:spPr>
          <a:xfrm>
            <a:off x="6308203" y="1520001"/>
            <a:ext cx="3248598" cy="461665"/>
          </a:xfrm>
          <a:prstGeom prst="rect">
            <a:avLst/>
          </a:prstGeom>
          <a:noFill/>
        </p:spPr>
        <p:txBody>
          <a:bodyPr vert="horz" wrap="square" rtlCol="0">
            <a:spAutoFit/>
          </a:bodyPr>
          <a:lstStyle/>
          <a:p>
            <a:pPr algn="dist"/>
            <a:r>
              <a:rPr lang="en-US" altLang="zh-CN" sz="2400" dirty="0">
                <a:solidFill>
                  <a:schemeClr val="bg1"/>
                </a:solidFill>
                <a:latin typeface="方正启体简体" panose="03000509000000000000" pitchFamily="65" charset="-122"/>
                <a:ea typeface="方正启体简体" panose="03000509000000000000" pitchFamily="65" charset="-122"/>
              </a:rPr>
              <a:t>01</a:t>
            </a:r>
            <a:r>
              <a:rPr lang="zh-CN" altLang="en-US" sz="2400" dirty="0">
                <a:solidFill>
                  <a:schemeClr val="bg1"/>
                </a:solidFill>
                <a:latin typeface="方正启体简体" panose="03000509000000000000" pitchFamily="65" charset="-122"/>
                <a:ea typeface="方正启体简体" panose="03000509000000000000" pitchFamily="65" charset="-122"/>
              </a:rPr>
              <a:t>、在此处添加标题</a:t>
            </a:r>
          </a:p>
        </p:txBody>
      </p:sp>
      <p:sp>
        <p:nvSpPr>
          <p:cNvPr id="36" name="文本框 35">
            <a:extLst>
              <a:ext uri="{FF2B5EF4-FFF2-40B4-BE49-F238E27FC236}">
                <a16:creationId xmlns:a16="http://schemas.microsoft.com/office/drawing/2014/main" id="{6CB0663D-3CC7-4F53-9CF4-88DAB00E4738}"/>
              </a:ext>
            </a:extLst>
          </p:cNvPr>
          <p:cNvSpPr txBox="1"/>
          <p:nvPr/>
        </p:nvSpPr>
        <p:spPr>
          <a:xfrm>
            <a:off x="6308203" y="1916154"/>
            <a:ext cx="3248598" cy="421975"/>
          </a:xfrm>
          <a:prstGeom prst="rect">
            <a:avLst/>
          </a:prstGeom>
          <a:noFill/>
        </p:spPr>
        <p:txBody>
          <a:bodyPr vert="horz" wrap="square" rtlCol="0">
            <a:spAutoFit/>
          </a:bodyPr>
          <a:lstStyle/>
          <a:p>
            <a:pPr>
              <a:lnSpc>
                <a:spcPct val="125000"/>
              </a:lnSpc>
            </a:pPr>
            <a:r>
              <a:rPr lang="en-US" altLang="zh-CN" sz="9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a:t>
            </a:r>
          </a:p>
        </p:txBody>
      </p:sp>
      <p:sp>
        <p:nvSpPr>
          <p:cNvPr id="37" name="文本框 36">
            <a:extLst>
              <a:ext uri="{FF2B5EF4-FFF2-40B4-BE49-F238E27FC236}">
                <a16:creationId xmlns:a16="http://schemas.microsoft.com/office/drawing/2014/main" id="{C3EBDE8D-0D91-4446-A7B5-D2CC7DCF7CD4}"/>
              </a:ext>
            </a:extLst>
          </p:cNvPr>
          <p:cNvSpPr txBox="1"/>
          <p:nvPr/>
        </p:nvSpPr>
        <p:spPr>
          <a:xfrm>
            <a:off x="6308203" y="2514615"/>
            <a:ext cx="3248598" cy="461665"/>
          </a:xfrm>
          <a:prstGeom prst="rect">
            <a:avLst/>
          </a:prstGeom>
          <a:noFill/>
        </p:spPr>
        <p:txBody>
          <a:bodyPr vert="horz" wrap="square" rtlCol="0">
            <a:spAutoFit/>
          </a:bodyPr>
          <a:lstStyle/>
          <a:p>
            <a:pPr algn="dist"/>
            <a:r>
              <a:rPr lang="en-US" altLang="zh-CN" sz="2400" dirty="0">
                <a:solidFill>
                  <a:schemeClr val="bg1"/>
                </a:solidFill>
                <a:latin typeface="方正启体简体" panose="03000509000000000000" pitchFamily="65" charset="-122"/>
                <a:ea typeface="方正启体简体" panose="03000509000000000000" pitchFamily="65" charset="-122"/>
              </a:rPr>
              <a:t>02</a:t>
            </a:r>
            <a:r>
              <a:rPr lang="zh-CN" altLang="en-US" sz="2400" dirty="0">
                <a:solidFill>
                  <a:schemeClr val="bg1"/>
                </a:solidFill>
                <a:latin typeface="方正启体简体" panose="03000509000000000000" pitchFamily="65" charset="-122"/>
                <a:ea typeface="方正启体简体" panose="03000509000000000000" pitchFamily="65" charset="-122"/>
              </a:rPr>
              <a:t>、在此处添加标题</a:t>
            </a:r>
          </a:p>
        </p:txBody>
      </p:sp>
      <p:sp>
        <p:nvSpPr>
          <p:cNvPr id="38" name="文本框 37">
            <a:extLst>
              <a:ext uri="{FF2B5EF4-FFF2-40B4-BE49-F238E27FC236}">
                <a16:creationId xmlns:a16="http://schemas.microsoft.com/office/drawing/2014/main" id="{39BB67BF-5112-4254-9E32-8FA3ED0427D8}"/>
              </a:ext>
            </a:extLst>
          </p:cNvPr>
          <p:cNvSpPr txBox="1"/>
          <p:nvPr/>
        </p:nvSpPr>
        <p:spPr>
          <a:xfrm>
            <a:off x="6308203" y="2910768"/>
            <a:ext cx="3248598" cy="421975"/>
          </a:xfrm>
          <a:prstGeom prst="rect">
            <a:avLst/>
          </a:prstGeom>
          <a:noFill/>
        </p:spPr>
        <p:txBody>
          <a:bodyPr vert="horz" wrap="square" rtlCol="0">
            <a:spAutoFit/>
          </a:bodyPr>
          <a:lstStyle/>
          <a:p>
            <a:pPr>
              <a:lnSpc>
                <a:spcPct val="125000"/>
              </a:lnSpc>
            </a:pPr>
            <a:r>
              <a:rPr lang="en-US" altLang="zh-CN" sz="9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a:t>
            </a:r>
          </a:p>
        </p:txBody>
      </p:sp>
      <p:sp>
        <p:nvSpPr>
          <p:cNvPr id="39" name="文本框 38">
            <a:extLst>
              <a:ext uri="{FF2B5EF4-FFF2-40B4-BE49-F238E27FC236}">
                <a16:creationId xmlns:a16="http://schemas.microsoft.com/office/drawing/2014/main" id="{4094A4A8-9196-4DA2-ACC8-8F82AE938C0C}"/>
              </a:ext>
            </a:extLst>
          </p:cNvPr>
          <p:cNvSpPr txBox="1"/>
          <p:nvPr/>
        </p:nvSpPr>
        <p:spPr>
          <a:xfrm>
            <a:off x="6308203" y="3509229"/>
            <a:ext cx="3248598" cy="461665"/>
          </a:xfrm>
          <a:prstGeom prst="rect">
            <a:avLst/>
          </a:prstGeom>
          <a:noFill/>
        </p:spPr>
        <p:txBody>
          <a:bodyPr vert="horz" wrap="square" rtlCol="0">
            <a:spAutoFit/>
          </a:bodyPr>
          <a:lstStyle/>
          <a:p>
            <a:pPr algn="dist"/>
            <a:r>
              <a:rPr lang="en-US" altLang="zh-CN" sz="2400" dirty="0">
                <a:solidFill>
                  <a:schemeClr val="bg1"/>
                </a:solidFill>
                <a:latin typeface="方正启体简体" panose="03000509000000000000" pitchFamily="65" charset="-122"/>
                <a:ea typeface="方正启体简体" panose="03000509000000000000" pitchFamily="65" charset="-122"/>
              </a:rPr>
              <a:t>03</a:t>
            </a:r>
            <a:r>
              <a:rPr lang="zh-CN" altLang="en-US" sz="2400" dirty="0">
                <a:solidFill>
                  <a:schemeClr val="bg1"/>
                </a:solidFill>
                <a:latin typeface="方正启体简体" panose="03000509000000000000" pitchFamily="65" charset="-122"/>
                <a:ea typeface="方正启体简体" panose="03000509000000000000" pitchFamily="65" charset="-122"/>
              </a:rPr>
              <a:t>、在此处添加标题</a:t>
            </a:r>
          </a:p>
        </p:txBody>
      </p:sp>
      <p:sp>
        <p:nvSpPr>
          <p:cNvPr id="40" name="文本框 39">
            <a:extLst>
              <a:ext uri="{FF2B5EF4-FFF2-40B4-BE49-F238E27FC236}">
                <a16:creationId xmlns:a16="http://schemas.microsoft.com/office/drawing/2014/main" id="{7E20AEBD-71FE-470A-9012-1CEB35451801}"/>
              </a:ext>
            </a:extLst>
          </p:cNvPr>
          <p:cNvSpPr txBox="1"/>
          <p:nvPr/>
        </p:nvSpPr>
        <p:spPr>
          <a:xfrm>
            <a:off x="6308203" y="3868013"/>
            <a:ext cx="3248598" cy="421975"/>
          </a:xfrm>
          <a:prstGeom prst="rect">
            <a:avLst/>
          </a:prstGeom>
          <a:noFill/>
        </p:spPr>
        <p:txBody>
          <a:bodyPr vert="horz" wrap="square" rtlCol="0">
            <a:spAutoFit/>
          </a:bodyPr>
          <a:lstStyle/>
          <a:p>
            <a:pPr>
              <a:lnSpc>
                <a:spcPct val="125000"/>
              </a:lnSpc>
            </a:pPr>
            <a:r>
              <a:rPr lang="en-US" altLang="zh-CN" sz="9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a:t>
            </a:r>
          </a:p>
        </p:txBody>
      </p:sp>
      <p:sp>
        <p:nvSpPr>
          <p:cNvPr id="41" name="文本框 40">
            <a:extLst>
              <a:ext uri="{FF2B5EF4-FFF2-40B4-BE49-F238E27FC236}">
                <a16:creationId xmlns:a16="http://schemas.microsoft.com/office/drawing/2014/main" id="{FB15D549-FC5D-447F-8E5D-DE0C41B92D73}"/>
              </a:ext>
            </a:extLst>
          </p:cNvPr>
          <p:cNvSpPr txBox="1"/>
          <p:nvPr/>
        </p:nvSpPr>
        <p:spPr>
          <a:xfrm>
            <a:off x="6308203" y="4503844"/>
            <a:ext cx="3248598" cy="461665"/>
          </a:xfrm>
          <a:prstGeom prst="rect">
            <a:avLst/>
          </a:prstGeom>
          <a:noFill/>
        </p:spPr>
        <p:txBody>
          <a:bodyPr vert="horz" wrap="square" rtlCol="0">
            <a:spAutoFit/>
          </a:bodyPr>
          <a:lstStyle/>
          <a:p>
            <a:pPr algn="dist"/>
            <a:r>
              <a:rPr lang="en-US" altLang="zh-CN" sz="2400" dirty="0">
                <a:solidFill>
                  <a:schemeClr val="bg1"/>
                </a:solidFill>
                <a:latin typeface="方正启体简体" panose="03000509000000000000" pitchFamily="65" charset="-122"/>
                <a:ea typeface="方正启体简体" panose="03000509000000000000" pitchFamily="65" charset="-122"/>
              </a:rPr>
              <a:t>04</a:t>
            </a:r>
            <a:r>
              <a:rPr lang="zh-CN" altLang="en-US" sz="2400" dirty="0">
                <a:solidFill>
                  <a:schemeClr val="bg1"/>
                </a:solidFill>
                <a:latin typeface="方正启体简体" panose="03000509000000000000" pitchFamily="65" charset="-122"/>
                <a:ea typeface="方正启体简体" panose="03000509000000000000" pitchFamily="65" charset="-122"/>
              </a:rPr>
              <a:t>、在此处添加标题</a:t>
            </a:r>
          </a:p>
        </p:txBody>
      </p:sp>
      <p:sp>
        <p:nvSpPr>
          <p:cNvPr id="42" name="文本框 41">
            <a:extLst>
              <a:ext uri="{FF2B5EF4-FFF2-40B4-BE49-F238E27FC236}">
                <a16:creationId xmlns:a16="http://schemas.microsoft.com/office/drawing/2014/main" id="{C17227D2-662A-42E8-98BE-74763B3D56AB}"/>
              </a:ext>
            </a:extLst>
          </p:cNvPr>
          <p:cNvSpPr txBox="1"/>
          <p:nvPr/>
        </p:nvSpPr>
        <p:spPr>
          <a:xfrm>
            <a:off x="6308203" y="4862628"/>
            <a:ext cx="3248598" cy="421975"/>
          </a:xfrm>
          <a:prstGeom prst="rect">
            <a:avLst/>
          </a:prstGeom>
          <a:noFill/>
        </p:spPr>
        <p:txBody>
          <a:bodyPr vert="horz" wrap="square" rtlCol="0">
            <a:spAutoFit/>
          </a:bodyPr>
          <a:lstStyle/>
          <a:p>
            <a:pPr>
              <a:lnSpc>
                <a:spcPct val="125000"/>
              </a:lnSpc>
            </a:pPr>
            <a:r>
              <a:rPr lang="en-US" altLang="zh-CN" sz="9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a:t>
            </a:r>
          </a:p>
        </p:txBody>
      </p:sp>
      <p:sp>
        <p:nvSpPr>
          <p:cNvPr id="43" name="文本框 42">
            <a:extLst>
              <a:ext uri="{FF2B5EF4-FFF2-40B4-BE49-F238E27FC236}">
                <a16:creationId xmlns:a16="http://schemas.microsoft.com/office/drawing/2014/main" id="{3FAE2991-7C48-4814-B557-03E3D9453EB8}"/>
              </a:ext>
            </a:extLst>
          </p:cNvPr>
          <p:cNvSpPr txBox="1"/>
          <p:nvPr/>
        </p:nvSpPr>
        <p:spPr>
          <a:xfrm>
            <a:off x="2308249" y="2645447"/>
            <a:ext cx="1925382" cy="769441"/>
          </a:xfrm>
          <a:prstGeom prst="rect">
            <a:avLst/>
          </a:prstGeom>
          <a:noFill/>
        </p:spPr>
        <p:txBody>
          <a:bodyPr vert="horz" wrap="square" rtlCol="0">
            <a:spAutoFit/>
          </a:bodyPr>
          <a:lstStyle/>
          <a:p>
            <a:pPr algn="r"/>
            <a:r>
              <a:rPr lang="zh-CN" altLang="en-US" sz="4400" spc="600" dirty="0">
                <a:solidFill>
                  <a:schemeClr val="bg1"/>
                </a:solidFill>
                <a:latin typeface="方正启体简体" panose="03000509000000000000" pitchFamily="65" charset="-122"/>
                <a:ea typeface="方正启体简体" panose="03000509000000000000" pitchFamily="65" charset="-122"/>
              </a:rPr>
              <a:t>目 录</a:t>
            </a:r>
          </a:p>
        </p:txBody>
      </p:sp>
      <p:sp>
        <p:nvSpPr>
          <p:cNvPr id="44" name="矩形 43">
            <a:extLst>
              <a:ext uri="{FF2B5EF4-FFF2-40B4-BE49-F238E27FC236}">
                <a16:creationId xmlns:a16="http://schemas.microsoft.com/office/drawing/2014/main" id="{FB49899D-9A59-46D4-8F3B-EDE5C1F4979F}"/>
              </a:ext>
            </a:extLst>
          </p:cNvPr>
          <p:cNvSpPr/>
          <p:nvPr/>
        </p:nvSpPr>
        <p:spPr>
          <a:xfrm>
            <a:off x="2743200" y="3231112"/>
            <a:ext cx="1326008" cy="379463"/>
          </a:xfrm>
          <a:prstGeom prst="rect">
            <a:avLst/>
          </a:prstGeom>
        </p:spPr>
        <p:txBody>
          <a:bodyPr vert="horz" wrap="square">
            <a:spAutoFit/>
          </a:bodyPr>
          <a:lstStyle/>
          <a:p>
            <a:pPr algn="dist">
              <a:lnSpc>
                <a:spcPct val="150000"/>
              </a:lnSpc>
            </a:pPr>
            <a:r>
              <a:rPr lang="en-US" altLang="zh-CN" sz="1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CONTENTS</a:t>
            </a:r>
            <a:endParaRPr lang="zh-CN" altLang="en-US" sz="1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4198710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6F028374-FFCC-4E5A-A9B9-CA04EDE0AEF2}"/>
              </a:ext>
            </a:extLst>
          </p:cNvPr>
          <p:cNvPicPr>
            <a:picLocks noChangeAspect="1"/>
          </p:cNvPicPr>
          <p:nvPr/>
        </p:nvPicPr>
        <p:blipFill>
          <a:blip r:embed="rId2">
            <a:extLst>
              <a:ext uri="{28A0092B-C50C-407E-A947-70E740481C1C}">
                <a14:useLocalDpi xmlns:a14="http://schemas.microsoft.com/office/drawing/2010/main" val="0"/>
              </a:ext>
            </a:extLst>
          </a:blip>
          <a:srcRect l="21302" t="37265" r="21302"/>
          <a:stretch>
            <a:fillRect/>
          </a:stretch>
        </p:blipFill>
        <p:spPr>
          <a:xfrm>
            <a:off x="0" y="3428999"/>
            <a:ext cx="12192000" cy="3429001"/>
          </a:xfrm>
          <a:custGeom>
            <a:avLst/>
            <a:gdLst>
              <a:gd name="connsiteX0" fmla="*/ 0 w 12192000"/>
              <a:gd name="connsiteY0" fmla="*/ 0 h 4302370"/>
              <a:gd name="connsiteX1" fmla="*/ 70338 w 12192000"/>
              <a:gd name="connsiteY1" fmla="*/ 70338 h 4302370"/>
              <a:gd name="connsiteX2" fmla="*/ 117231 w 12192000"/>
              <a:gd name="connsiteY2" fmla="*/ 117231 h 4302370"/>
              <a:gd name="connsiteX3" fmla="*/ 304800 w 12192000"/>
              <a:gd name="connsiteY3" fmla="*/ 164123 h 4302370"/>
              <a:gd name="connsiteX4" fmla="*/ 445477 w 12192000"/>
              <a:gd name="connsiteY4" fmla="*/ 211015 h 4302370"/>
              <a:gd name="connsiteX5" fmla="*/ 656492 w 12192000"/>
              <a:gd name="connsiteY5" fmla="*/ 257907 h 4302370"/>
              <a:gd name="connsiteX6" fmla="*/ 890954 w 12192000"/>
              <a:gd name="connsiteY6" fmla="*/ 328246 h 4302370"/>
              <a:gd name="connsiteX7" fmla="*/ 1031631 w 12192000"/>
              <a:gd name="connsiteY7" fmla="*/ 375138 h 4302370"/>
              <a:gd name="connsiteX8" fmla="*/ 1312985 w 12192000"/>
              <a:gd name="connsiteY8" fmla="*/ 422031 h 4302370"/>
              <a:gd name="connsiteX9" fmla="*/ 1500554 w 12192000"/>
              <a:gd name="connsiteY9" fmla="*/ 468923 h 4302370"/>
              <a:gd name="connsiteX10" fmla="*/ 1641231 w 12192000"/>
              <a:gd name="connsiteY10" fmla="*/ 492369 h 4302370"/>
              <a:gd name="connsiteX11" fmla="*/ 1828800 w 12192000"/>
              <a:gd name="connsiteY11" fmla="*/ 515815 h 4302370"/>
              <a:gd name="connsiteX12" fmla="*/ 1946031 w 12192000"/>
              <a:gd name="connsiteY12" fmla="*/ 539261 h 4302370"/>
              <a:gd name="connsiteX13" fmla="*/ 2133600 w 12192000"/>
              <a:gd name="connsiteY13" fmla="*/ 562707 h 4302370"/>
              <a:gd name="connsiteX14" fmla="*/ 2438400 w 12192000"/>
              <a:gd name="connsiteY14" fmla="*/ 609600 h 4302370"/>
              <a:gd name="connsiteX15" fmla="*/ 2719754 w 12192000"/>
              <a:gd name="connsiteY15" fmla="*/ 633046 h 4302370"/>
              <a:gd name="connsiteX16" fmla="*/ 2930769 w 12192000"/>
              <a:gd name="connsiteY16" fmla="*/ 703384 h 4302370"/>
              <a:gd name="connsiteX17" fmla="*/ 3024554 w 12192000"/>
              <a:gd name="connsiteY17" fmla="*/ 726831 h 4302370"/>
              <a:gd name="connsiteX18" fmla="*/ 3212123 w 12192000"/>
              <a:gd name="connsiteY18" fmla="*/ 773723 h 4302370"/>
              <a:gd name="connsiteX19" fmla="*/ 3376246 w 12192000"/>
              <a:gd name="connsiteY19" fmla="*/ 844061 h 4302370"/>
              <a:gd name="connsiteX20" fmla="*/ 3493477 w 12192000"/>
              <a:gd name="connsiteY20" fmla="*/ 890954 h 4302370"/>
              <a:gd name="connsiteX21" fmla="*/ 3681046 w 12192000"/>
              <a:gd name="connsiteY21" fmla="*/ 937846 h 4302370"/>
              <a:gd name="connsiteX22" fmla="*/ 3938954 w 12192000"/>
              <a:gd name="connsiteY22" fmla="*/ 1031631 h 4302370"/>
              <a:gd name="connsiteX23" fmla="*/ 4056185 w 12192000"/>
              <a:gd name="connsiteY23" fmla="*/ 1055077 h 4302370"/>
              <a:gd name="connsiteX24" fmla="*/ 4243754 w 12192000"/>
              <a:gd name="connsiteY24" fmla="*/ 1101969 h 4302370"/>
              <a:gd name="connsiteX25" fmla="*/ 4407877 w 12192000"/>
              <a:gd name="connsiteY25" fmla="*/ 1125415 h 4302370"/>
              <a:gd name="connsiteX26" fmla="*/ 5040923 w 12192000"/>
              <a:gd name="connsiteY26" fmla="*/ 1195754 h 4302370"/>
              <a:gd name="connsiteX27" fmla="*/ 5814646 w 12192000"/>
              <a:gd name="connsiteY27" fmla="*/ 1266092 h 4302370"/>
              <a:gd name="connsiteX28" fmla="*/ 5931877 w 12192000"/>
              <a:gd name="connsiteY28" fmla="*/ 1289538 h 4302370"/>
              <a:gd name="connsiteX29" fmla="*/ 8651631 w 12192000"/>
              <a:gd name="connsiteY29" fmla="*/ 1266092 h 4302370"/>
              <a:gd name="connsiteX30" fmla="*/ 8932985 w 12192000"/>
              <a:gd name="connsiteY30" fmla="*/ 1219200 h 4302370"/>
              <a:gd name="connsiteX31" fmla="*/ 9308123 w 12192000"/>
              <a:gd name="connsiteY31" fmla="*/ 1195754 h 4302370"/>
              <a:gd name="connsiteX32" fmla="*/ 9542585 w 12192000"/>
              <a:gd name="connsiteY32" fmla="*/ 1148861 h 4302370"/>
              <a:gd name="connsiteX33" fmla="*/ 9847385 w 12192000"/>
              <a:gd name="connsiteY33" fmla="*/ 1101969 h 4302370"/>
              <a:gd name="connsiteX34" fmla="*/ 10081846 w 12192000"/>
              <a:gd name="connsiteY34" fmla="*/ 1078523 h 4302370"/>
              <a:gd name="connsiteX35" fmla="*/ 10222523 w 12192000"/>
              <a:gd name="connsiteY35" fmla="*/ 1055077 h 4302370"/>
              <a:gd name="connsiteX36" fmla="*/ 10339754 w 12192000"/>
              <a:gd name="connsiteY36" fmla="*/ 1031631 h 4302370"/>
              <a:gd name="connsiteX37" fmla="*/ 10761785 w 12192000"/>
              <a:gd name="connsiteY37" fmla="*/ 1008184 h 4302370"/>
              <a:gd name="connsiteX38" fmla="*/ 10949354 w 12192000"/>
              <a:gd name="connsiteY38" fmla="*/ 1031631 h 4302370"/>
              <a:gd name="connsiteX39" fmla="*/ 11066585 w 12192000"/>
              <a:gd name="connsiteY39" fmla="*/ 1055077 h 4302370"/>
              <a:gd name="connsiteX40" fmla="*/ 11207262 w 12192000"/>
              <a:gd name="connsiteY40" fmla="*/ 1078523 h 4302370"/>
              <a:gd name="connsiteX41" fmla="*/ 11371385 w 12192000"/>
              <a:gd name="connsiteY41" fmla="*/ 1101969 h 4302370"/>
              <a:gd name="connsiteX42" fmla="*/ 11582400 w 12192000"/>
              <a:gd name="connsiteY42" fmla="*/ 1148861 h 4302370"/>
              <a:gd name="connsiteX43" fmla="*/ 12020690 w 12192000"/>
              <a:gd name="connsiteY43" fmla="*/ 1172056 h 4302370"/>
              <a:gd name="connsiteX44" fmla="*/ 12192000 w 12192000"/>
              <a:gd name="connsiteY44" fmla="*/ 1177106 h 4302370"/>
              <a:gd name="connsiteX45" fmla="*/ 12192000 w 12192000"/>
              <a:gd name="connsiteY45" fmla="*/ 4302370 h 4302370"/>
              <a:gd name="connsiteX46" fmla="*/ 0 w 12192000"/>
              <a:gd name="connsiteY46" fmla="*/ 4302370 h 4302370"/>
              <a:gd name="connsiteX47" fmla="*/ 0 w 12192000"/>
              <a:gd name="connsiteY47" fmla="*/ 0 h 430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2000" h="4302370">
                <a:moveTo>
                  <a:pt x="0" y="0"/>
                </a:moveTo>
                <a:lnTo>
                  <a:pt x="70338" y="70338"/>
                </a:lnTo>
                <a:cubicBezTo>
                  <a:pt x="85969" y="85969"/>
                  <a:pt x="96260" y="110241"/>
                  <a:pt x="117231" y="117231"/>
                </a:cubicBezTo>
                <a:cubicBezTo>
                  <a:pt x="330649" y="188370"/>
                  <a:pt x="-6417" y="79246"/>
                  <a:pt x="304800" y="164123"/>
                </a:cubicBezTo>
                <a:cubicBezTo>
                  <a:pt x="352487" y="177128"/>
                  <a:pt x="397524" y="199027"/>
                  <a:pt x="445477" y="211015"/>
                </a:cubicBezTo>
                <a:cubicBezTo>
                  <a:pt x="577923" y="244126"/>
                  <a:pt x="507664" y="228141"/>
                  <a:pt x="656492" y="257907"/>
                </a:cubicBezTo>
                <a:cubicBezTo>
                  <a:pt x="835721" y="347522"/>
                  <a:pt x="657419" y="269863"/>
                  <a:pt x="890954" y="328246"/>
                </a:cubicBezTo>
                <a:cubicBezTo>
                  <a:pt x="938907" y="340234"/>
                  <a:pt x="982699" y="368148"/>
                  <a:pt x="1031631" y="375138"/>
                </a:cubicBezTo>
                <a:cubicBezTo>
                  <a:pt x="1152020" y="392336"/>
                  <a:pt x="1201550" y="396315"/>
                  <a:pt x="1312985" y="422031"/>
                </a:cubicBezTo>
                <a:cubicBezTo>
                  <a:pt x="1375782" y="436523"/>
                  <a:pt x="1436984" y="458328"/>
                  <a:pt x="1500554" y="468923"/>
                </a:cubicBezTo>
                <a:cubicBezTo>
                  <a:pt x="1547446" y="476738"/>
                  <a:pt x="1594170" y="485646"/>
                  <a:pt x="1641231" y="492369"/>
                </a:cubicBezTo>
                <a:cubicBezTo>
                  <a:pt x="1703607" y="501280"/>
                  <a:pt x="1766523" y="506234"/>
                  <a:pt x="1828800" y="515815"/>
                </a:cubicBezTo>
                <a:cubicBezTo>
                  <a:pt x="1868187" y="521875"/>
                  <a:pt x="1906644" y="533201"/>
                  <a:pt x="1946031" y="539261"/>
                </a:cubicBezTo>
                <a:cubicBezTo>
                  <a:pt x="2008308" y="548842"/>
                  <a:pt x="2071224" y="553796"/>
                  <a:pt x="2133600" y="562707"/>
                </a:cubicBezTo>
                <a:cubicBezTo>
                  <a:pt x="2235362" y="577245"/>
                  <a:pt x="2336337" y="597352"/>
                  <a:pt x="2438400" y="609600"/>
                </a:cubicBezTo>
                <a:cubicBezTo>
                  <a:pt x="2531839" y="620813"/>
                  <a:pt x="2625969" y="625231"/>
                  <a:pt x="2719754" y="633046"/>
                </a:cubicBezTo>
                <a:cubicBezTo>
                  <a:pt x="2944491" y="689230"/>
                  <a:pt x="2665910" y="615097"/>
                  <a:pt x="2930769" y="703384"/>
                </a:cubicBezTo>
                <a:cubicBezTo>
                  <a:pt x="2961339" y="713574"/>
                  <a:pt x="2993570" y="717978"/>
                  <a:pt x="3024554" y="726831"/>
                </a:cubicBezTo>
                <a:cubicBezTo>
                  <a:pt x="3192768" y="774893"/>
                  <a:pt x="2973797" y="726058"/>
                  <a:pt x="3212123" y="773723"/>
                </a:cubicBezTo>
                <a:cubicBezTo>
                  <a:pt x="3335755" y="856143"/>
                  <a:pt x="3224842" y="793592"/>
                  <a:pt x="3376246" y="844061"/>
                </a:cubicBezTo>
                <a:cubicBezTo>
                  <a:pt x="3416173" y="857370"/>
                  <a:pt x="3453251" y="878577"/>
                  <a:pt x="3493477" y="890954"/>
                </a:cubicBezTo>
                <a:cubicBezTo>
                  <a:pt x="3555074" y="909907"/>
                  <a:pt x="3621208" y="913911"/>
                  <a:pt x="3681046" y="937846"/>
                </a:cubicBezTo>
                <a:cubicBezTo>
                  <a:pt x="3741646" y="962086"/>
                  <a:pt x="3878759" y="1019592"/>
                  <a:pt x="3938954" y="1031631"/>
                </a:cubicBezTo>
                <a:cubicBezTo>
                  <a:pt x="3978031" y="1039446"/>
                  <a:pt x="4017355" y="1046116"/>
                  <a:pt x="4056185" y="1055077"/>
                </a:cubicBezTo>
                <a:cubicBezTo>
                  <a:pt x="4118982" y="1069568"/>
                  <a:pt x="4180558" y="1089330"/>
                  <a:pt x="4243754" y="1101969"/>
                </a:cubicBezTo>
                <a:cubicBezTo>
                  <a:pt x="4297944" y="1112807"/>
                  <a:pt x="4353078" y="1118267"/>
                  <a:pt x="4407877" y="1125415"/>
                </a:cubicBezTo>
                <a:cubicBezTo>
                  <a:pt x="4805307" y="1177253"/>
                  <a:pt x="4700919" y="1164843"/>
                  <a:pt x="5040923" y="1195754"/>
                </a:cubicBezTo>
                <a:cubicBezTo>
                  <a:pt x="5309887" y="1375061"/>
                  <a:pt x="5054522" y="1222657"/>
                  <a:pt x="5814646" y="1266092"/>
                </a:cubicBezTo>
                <a:cubicBezTo>
                  <a:pt x="5854432" y="1268365"/>
                  <a:pt x="5892800" y="1281723"/>
                  <a:pt x="5931877" y="1289538"/>
                </a:cubicBezTo>
                <a:lnTo>
                  <a:pt x="8651631" y="1266092"/>
                </a:lnTo>
                <a:cubicBezTo>
                  <a:pt x="9127935" y="1258410"/>
                  <a:pt x="8646762" y="1247822"/>
                  <a:pt x="8932985" y="1219200"/>
                </a:cubicBezTo>
                <a:cubicBezTo>
                  <a:pt x="9057653" y="1206733"/>
                  <a:pt x="9183077" y="1203569"/>
                  <a:pt x="9308123" y="1195754"/>
                </a:cubicBezTo>
                <a:cubicBezTo>
                  <a:pt x="9436052" y="1153110"/>
                  <a:pt x="9342450" y="1179651"/>
                  <a:pt x="9542585" y="1148861"/>
                </a:cubicBezTo>
                <a:cubicBezTo>
                  <a:pt x="9680383" y="1127661"/>
                  <a:pt x="9702915" y="1118965"/>
                  <a:pt x="9847385" y="1101969"/>
                </a:cubicBezTo>
                <a:cubicBezTo>
                  <a:pt x="9925390" y="1092792"/>
                  <a:pt x="10003909" y="1088265"/>
                  <a:pt x="10081846" y="1078523"/>
                </a:cubicBezTo>
                <a:cubicBezTo>
                  <a:pt x="10129018" y="1072627"/>
                  <a:pt x="10175751" y="1063581"/>
                  <a:pt x="10222523" y="1055077"/>
                </a:cubicBezTo>
                <a:cubicBezTo>
                  <a:pt x="10261731" y="1047948"/>
                  <a:pt x="10300053" y="1035083"/>
                  <a:pt x="10339754" y="1031631"/>
                </a:cubicBezTo>
                <a:cubicBezTo>
                  <a:pt x="10480118" y="1019425"/>
                  <a:pt x="10621108" y="1016000"/>
                  <a:pt x="10761785" y="1008184"/>
                </a:cubicBezTo>
                <a:cubicBezTo>
                  <a:pt x="10824308" y="1016000"/>
                  <a:pt x="10887077" y="1022050"/>
                  <a:pt x="10949354" y="1031631"/>
                </a:cubicBezTo>
                <a:cubicBezTo>
                  <a:pt x="10988741" y="1037691"/>
                  <a:pt x="11027377" y="1047948"/>
                  <a:pt x="11066585" y="1055077"/>
                </a:cubicBezTo>
                <a:cubicBezTo>
                  <a:pt x="11113357" y="1063581"/>
                  <a:pt x="11160276" y="1071294"/>
                  <a:pt x="11207262" y="1078523"/>
                </a:cubicBezTo>
                <a:cubicBezTo>
                  <a:pt x="11261882" y="1086926"/>
                  <a:pt x="11317013" y="1092083"/>
                  <a:pt x="11371385" y="1101969"/>
                </a:cubicBezTo>
                <a:cubicBezTo>
                  <a:pt x="11452965" y="1116802"/>
                  <a:pt x="11496477" y="1141701"/>
                  <a:pt x="11582400" y="1148861"/>
                </a:cubicBezTo>
                <a:cubicBezTo>
                  <a:pt x="11699587" y="1158627"/>
                  <a:pt x="11852874" y="1166169"/>
                  <a:pt x="12020690" y="1172056"/>
                </a:cubicBezTo>
                <a:lnTo>
                  <a:pt x="12192000" y="1177106"/>
                </a:lnTo>
                <a:lnTo>
                  <a:pt x="12192000" y="4302370"/>
                </a:lnTo>
                <a:lnTo>
                  <a:pt x="0" y="4302370"/>
                </a:lnTo>
                <a:lnTo>
                  <a:pt x="0" y="0"/>
                </a:lnTo>
                <a:close/>
              </a:path>
            </a:pathLst>
          </a:custGeom>
        </p:spPr>
      </p:pic>
      <p:pic>
        <p:nvPicPr>
          <p:cNvPr id="21" name="图片 20">
            <a:extLst>
              <a:ext uri="{FF2B5EF4-FFF2-40B4-BE49-F238E27FC236}">
                <a16:creationId xmlns:a16="http://schemas.microsoft.com/office/drawing/2014/main" id="{3401C7DD-CA66-48EC-978A-C6BE910783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8172" y="488800"/>
            <a:ext cx="2943828" cy="888849"/>
          </a:xfrm>
          <a:prstGeom prst="rect">
            <a:avLst/>
          </a:prstGeom>
        </p:spPr>
      </p:pic>
      <p:pic>
        <p:nvPicPr>
          <p:cNvPr id="23" name="图片 22">
            <a:extLst>
              <a:ext uri="{FF2B5EF4-FFF2-40B4-BE49-F238E27FC236}">
                <a16:creationId xmlns:a16="http://schemas.microsoft.com/office/drawing/2014/main" id="{EB2C40E4-1667-4AF2-89D1-522486400F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643468" y="381817"/>
            <a:ext cx="1115304" cy="1133293"/>
          </a:xfrm>
          <a:prstGeom prst="rect">
            <a:avLst/>
          </a:prstGeom>
        </p:spPr>
      </p:pic>
      <p:pic>
        <p:nvPicPr>
          <p:cNvPr id="25" name="图片 24">
            <a:extLst>
              <a:ext uri="{FF2B5EF4-FFF2-40B4-BE49-F238E27FC236}">
                <a16:creationId xmlns:a16="http://schemas.microsoft.com/office/drawing/2014/main" id="{3C7C29DD-FD24-4533-B1EA-6B049613BA3E}"/>
              </a:ext>
            </a:extLst>
          </p:cNvPr>
          <p:cNvPicPr>
            <a:picLocks noChangeAspect="1"/>
          </p:cNvPicPr>
          <p:nvPr/>
        </p:nvPicPr>
        <p:blipFill rotWithShape="1">
          <a:blip r:embed="rId5">
            <a:extLst>
              <a:ext uri="{28A0092B-C50C-407E-A947-70E740481C1C}">
                <a14:useLocalDpi xmlns:a14="http://schemas.microsoft.com/office/drawing/2010/main" val="0"/>
              </a:ext>
            </a:extLst>
          </a:blip>
          <a:srcRect l="38019" r="38875"/>
          <a:stretch/>
        </p:blipFill>
        <p:spPr>
          <a:xfrm>
            <a:off x="0" y="3634492"/>
            <a:ext cx="2880360" cy="3223509"/>
          </a:xfrm>
          <a:prstGeom prst="rect">
            <a:avLst/>
          </a:prstGeom>
        </p:spPr>
      </p:pic>
      <p:pic>
        <p:nvPicPr>
          <p:cNvPr id="29" name="图片 28">
            <a:extLst>
              <a:ext uri="{FF2B5EF4-FFF2-40B4-BE49-F238E27FC236}">
                <a16:creationId xmlns:a16="http://schemas.microsoft.com/office/drawing/2014/main" id="{9640B773-D76A-49E1-AFD4-24FFF348E7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74207" y="4289812"/>
            <a:ext cx="992797" cy="1366837"/>
          </a:xfrm>
          <a:prstGeom prst="rect">
            <a:avLst/>
          </a:prstGeom>
        </p:spPr>
      </p:pic>
      <p:sp>
        <p:nvSpPr>
          <p:cNvPr id="11" name="文本框 10">
            <a:extLst>
              <a:ext uri="{FF2B5EF4-FFF2-40B4-BE49-F238E27FC236}">
                <a16:creationId xmlns:a16="http://schemas.microsoft.com/office/drawing/2014/main" id="{74DEDFDF-2F66-47C5-BE0F-45FD85046D2D}"/>
              </a:ext>
            </a:extLst>
          </p:cNvPr>
          <p:cNvSpPr txBox="1"/>
          <p:nvPr/>
        </p:nvSpPr>
        <p:spPr>
          <a:xfrm>
            <a:off x="5245259" y="2455005"/>
            <a:ext cx="861774" cy="2436049"/>
          </a:xfrm>
          <a:prstGeom prst="rect">
            <a:avLst/>
          </a:prstGeom>
          <a:noFill/>
        </p:spPr>
        <p:txBody>
          <a:bodyPr vert="eaVert" wrap="square" rtlCol="0">
            <a:spAutoFit/>
          </a:bodyPr>
          <a:lstStyle/>
          <a:p>
            <a:r>
              <a:rPr lang="zh-CN" altLang="en-US" sz="4400" dirty="0">
                <a:solidFill>
                  <a:schemeClr val="bg1"/>
                </a:solidFill>
                <a:latin typeface="方正启体简体" panose="03000509000000000000" pitchFamily="65" charset="-122"/>
                <a:ea typeface="方正启体简体" panose="03000509000000000000" pitchFamily="65" charset="-122"/>
              </a:rPr>
              <a:t>添加标题</a:t>
            </a:r>
          </a:p>
        </p:txBody>
      </p:sp>
      <p:sp>
        <p:nvSpPr>
          <p:cNvPr id="12" name="矩形 11">
            <a:extLst>
              <a:ext uri="{FF2B5EF4-FFF2-40B4-BE49-F238E27FC236}">
                <a16:creationId xmlns:a16="http://schemas.microsoft.com/office/drawing/2014/main" id="{229D7FAB-79C0-4D7A-BDF8-0D2119B69F16}"/>
              </a:ext>
            </a:extLst>
          </p:cNvPr>
          <p:cNvSpPr/>
          <p:nvPr/>
        </p:nvSpPr>
        <p:spPr>
          <a:xfrm>
            <a:off x="6330926" y="2794805"/>
            <a:ext cx="507831" cy="2608903"/>
          </a:xfrm>
          <a:prstGeom prst="rect">
            <a:avLst/>
          </a:prstGeom>
          <a:noFill/>
        </p:spPr>
        <p:txBody>
          <a:bodyPr vert="eaVert" wrap="square">
            <a:spAutoFit/>
          </a:bodyPr>
          <a:lstStyle/>
          <a:p>
            <a:pPr>
              <a:lnSpc>
                <a:spcPct val="150000"/>
              </a:lnSpc>
            </a:pPr>
            <a:r>
              <a:rPr lang="en-US" altLang="zh-CN" sz="7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 legal persons</a:t>
            </a:r>
            <a:endParaRPr lang="zh-CN" altLang="en-US" sz="700" dirty="0">
              <a:solidFill>
                <a:schemeClr val="bg1"/>
              </a:solidFill>
              <a:latin typeface="华文细黑" panose="02010600040101010101" pitchFamily="2" charset="-122"/>
              <a:ea typeface="华文细黑" panose="02010600040101010101" pitchFamily="2" charset="-122"/>
              <a:cs typeface="+mn-lt"/>
              <a:sym typeface="Arial" panose="020B0604020202020204" pitchFamily="34" charset="0"/>
            </a:endParaRPr>
          </a:p>
        </p:txBody>
      </p:sp>
      <p:sp>
        <p:nvSpPr>
          <p:cNvPr id="13" name="矩形 12">
            <a:extLst>
              <a:ext uri="{FF2B5EF4-FFF2-40B4-BE49-F238E27FC236}">
                <a16:creationId xmlns:a16="http://schemas.microsoft.com/office/drawing/2014/main" id="{CEED6B91-41CC-4318-B633-CE081BDBD963}"/>
              </a:ext>
            </a:extLst>
          </p:cNvPr>
          <p:cNvSpPr/>
          <p:nvPr/>
        </p:nvSpPr>
        <p:spPr>
          <a:xfrm>
            <a:off x="6064496" y="2794805"/>
            <a:ext cx="404726" cy="1614636"/>
          </a:xfrm>
          <a:prstGeom prst="rect">
            <a:avLst/>
          </a:prstGeom>
          <a:noFill/>
        </p:spPr>
        <p:txBody>
          <a:bodyPr vert="eaVert" wrap="square">
            <a:spAutoFit/>
          </a:bodyPr>
          <a:lstStyle/>
          <a:p>
            <a:pPr algn="dist">
              <a:lnSpc>
                <a:spcPct val="130000"/>
              </a:lnSpc>
            </a:pPr>
            <a:r>
              <a:rPr lang="zh-CN" altLang="en-US" sz="1100" dirty="0">
                <a:solidFill>
                  <a:schemeClr val="bg1"/>
                </a:solidFill>
                <a:latin typeface="幼圆" panose="02010509060101010101" pitchFamily="49" charset="-122"/>
                <a:ea typeface="幼圆" panose="02010509060101010101" pitchFamily="49" charset="-122"/>
                <a:cs typeface="+mn-lt"/>
                <a:sym typeface="Arial" panose="020B0604020202020204" pitchFamily="34" charset="0"/>
              </a:rPr>
              <a:t>清新文艺通用模板</a:t>
            </a:r>
          </a:p>
        </p:txBody>
      </p:sp>
      <p:sp>
        <p:nvSpPr>
          <p:cNvPr id="14" name="文本框 13">
            <a:extLst>
              <a:ext uri="{FF2B5EF4-FFF2-40B4-BE49-F238E27FC236}">
                <a16:creationId xmlns:a16="http://schemas.microsoft.com/office/drawing/2014/main" id="{178751FB-9BE1-4333-8BDF-6C5BEDB87A8C}"/>
              </a:ext>
            </a:extLst>
          </p:cNvPr>
          <p:cNvSpPr txBox="1"/>
          <p:nvPr/>
        </p:nvSpPr>
        <p:spPr>
          <a:xfrm>
            <a:off x="5996112" y="1407159"/>
            <a:ext cx="861774" cy="1311890"/>
          </a:xfrm>
          <a:prstGeom prst="rect">
            <a:avLst/>
          </a:prstGeom>
          <a:noFill/>
        </p:spPr>
        <p:txBody>
          <a:bodyPr vert="eaVert" wrap="square" rtlCol="0">
            <a:spAutoFit/>
          </a:bodyPr>
          <a:lstStyle/>
          <a:p>
            <a:r>
              <a:rPr lang="zh-CN" altLang="en-US" sz="4400" dirty="0">
                <a:solidFill>
                  <a:schemeClr val="bg1"/>
                </a:solidFill>
                <a:latin typeface="方正启体简体" panose="03000509000000000000" pitchFamily="65" charset="-122"/>
                <a:ea typeface="方正启体简体" panose="03000509000000000000" pitchFamily="65" charset="-122"/>
              </a:rPr>
              <a:t>此处</a:t>
            </a:r>
          </a:p>
        </p:txBody>
      </p:sp>
    </p:spTree>
    <p:extLst>
      <p:ext uri="{BB962C8B-B14F-4D97-AF65-F5344CB8AC3E}">
        <p14:creationId xmlns:p14="http://schemas.microsoft.com/office/powerpoint/2010/main" val="2174456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1E1DB73-CBFC-4DBC-AA55-FE83CF90FE65}"/>
              </a:ext>
            </a:extLst>
          </p:cNvPr>
          <p:cNvSpPr/>
          <p:nvPr/>
        </p:nvSpPr>
        <p:spPr>
          <a:xfrm>
            <a:off x="0" y="0"/>
            <a:ext cx="12192000" cy="792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9282F1BD-BB0B-47FC-AA42-8C65F26E4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1092" y="123040"/>
            <a:ext cx="2943828" cy="888849"/>
          </a:xfrm>
          <a:prstGeom prst="rect">
            <a:avLst/>
          </a:prstGeom>
        </p:spPr>
      </p:pic>
      <p:pic>
        <p:nvPicPr>
          <p:cNvPr id="22" name="图片 21">
            <a:extLst>
              <a:ext uri="{FF2B5EF4-FFF2-40B4-BE49-F238E27FC236}">
                <a16:creationId xmlns:a16="http://schemas.microsoft.com/office/drawing/2014/main" id="{BEC748E2-B3FB-4D97-8584-9DB079CC7F3E}"/>
              </a:ext>
            </a:extLst>
          </p:cNvPr>
          <p:cNvPicPr>
            <a:picLocks noChangeAspect="1"/>
          </p:cNvPicPr>
          <p:nvPr/>
        </p:nvPicPr>
        <p:blipFill>
          <a:blip r:embed="rId3">
            <a:extLst>
              <a:ext uri="{28A0092B-C50C-407E-A947-70E740481C1C}">
                <a14:useLocalDpi xmlns:a14="http://schemas.microsoft.com/office/drawing/2010/main" val="0"/>
              </a:ext>
            </a:extLst>
          </a:blip>
          <a:srcRect l="49900" t="66263" r="35034" b="8309"/>
          <a:stretch>
            <a:fillRect/>
          </a:stretch>
        </p:blipFill>
        <p:spPr>
          <a:xfrm>
            <a:off x="-827127" y="-253660"/>
            <a:ext cx="3200400" cy="1389888"/>
          </a:xfrm>
          <a:custGeom>
            <a:avLst/>
            <a:gdLst>
              <a:gd name="connsiteX0" fmla="*/ 2292096 w 3200400"/>
              <a:gd name="connsiteY0" fmla="*/ 0 h 1389888"/>
              <a:gd name="connsiteX1" fmla="*/ 2651760 w 3200400"/>
              <a:gd name="connsiteY1" fmla="*/ 54864 h 1389888"/>
              <a:gd name="connsiteX2" fmla="*/ 3029712 w 3200400"/>
              <a:gd name="connsiteY2" fmla="*/ 237744 h 1389888"/>
              <a:gd name="connsiteX3" fmla="*/ 3188208 w 3200400"/>
              <a:gd name="connsiteY3" fmla="*/ 408432 h 1389888"/>
              <a:gd name="connsiteX4" fmla="*/ 3200400 w 3200400"/>
              <a:gd name="connsiteY4" fmla="*/ 585216 h 1389888"/>
              <a:gd name="connsiteX5" fmla="*/ 3182112 w 3200400"/>
              <a:gd name="connsiteY5" fmla="*/ 658368 h 1389888"/>
              <a:gd name="connsiteX6" fmla="*/ 3157728 w 3200400"/>
              <a:gd name="connsiteY6" fmla="*/ 682752 h 1389888"/>
              <a:gd name="connsiteX7" fmla="*/ 3115056 w 3200400"/>
              <a:gd name="connsiteY7" fmla="*/ 694944 h 1389888"/>
              <a:gd name="connsiteX8" fmla="*/ 3090672 w 3200400"/>
              <a:gd name="connsiteY8" fmla="*/ 707136 h 1389888"/>
              <a:gd name="connsiteX9" fmla="*/ 3072384 w 3200400"/>
              <a:gd name="connsiteY9" fmla="*/ 713232 h 1389888"/>
              <a:gd name="connsiteX10" fmla="*/ 2919984 w 3200400"/>
              <a:gd name="connsiteY10" fmla="*/ 737616 h 1389888"/>
              <a:gd name="connsiteX11" fmla="*/ 2767584 w 3200400"/>
              <a:gd name="connsiteY11" fmla="*/ 780288 h 1389888"/>
              <a:gd name="connsiteX12" fmla="*/ 2731008 w 3200400"/>
              <a:gd name="connsiteY12" fmla="*/ 829056 h 1389888"/>
              <a:gd name="connsiteX13" fmla="*/ 2706624 w 3200400"/>
              <a:gd name="connsiteY13" fmla="*/ 853440 h 1389888"/>
              <a:gd name="connsiteX14" fmla="*/ 2688336 w 3200400"/>
              <a:gd name="connsiteY14" fmla="*/ 902208 h 1389888"/>
              <a:gd name="connsiteX15" fmla="*/ 2657856 w 3200400"/>
              <a:gd name="connsiteY15" fmla="*/ 950976 h 1389888"/>
              <a:gd name="connsiteX16" fmla="*/ 2645664 w 3200400"/>
              <a:gd name="connsiteY16" fmla="*/ 969264 h 1389888"/>
              <a:gd name="connsiteX17" fmla="*/ 2615184 w 3200400"/>
              <a:gd name="connsiteY17" fmla="*/ 1018032 h 1389888"/>
              <a:gd name="connsiteX18" fmla="*/ 2596896 w 3200400"/>
              <a:gd name="connsiteY18" fmla="*/ 1036320 h 1389888"/>
              <a:gd name="connsiteX19" fmla="*/ 2560320 w 3200400"/>
              <a:gd name="connsiteY19" fmla="*/ 1072896 h 1389888"/>
              <a:gd name="connsiteX20" fmla="*/ 2493264 w 3200400"/>
              <a:gd name="connsiteY20" fmla="*/ 1109472 h 1389888"/>
              <a:gd name="connsiteX21" fmla="*/ 2474976 w 3200400"/>
              <a:gd name="connsiteY21" fmla="*/ 1115568 h 1389888"/>
              <a:gd name="connsiteX22" fmla="*/ 2450592 w 3200400"/>
              <a:gd name="connsiteY22" fmla="*/ 1133856 h 1389888"/>
              <a:gd name="connsiteX23" fmla="*/ 2432304 w 3200400"/>
              <a:gd name="connsiteY23" fmla="*/ 1152144 h 1389888"/>
              <a:gd name="connsiteX24" fmla="*/ 2426208 w 3200400"/>
              <a:gd name="connsiteY24" fmla="*/ 1176528 h 1389888"/>
              <a:gd name="connsiteX25" fmla="*/ 2407920 w 3200400"/>
              <a:gd name="connsiteY25" fmla="*/ 1200912 h 1389888"/>
              <a:gd name="connsiteX26" fmla="*/ 2401824 w 3200400"/>
              <a:gd name="connsiteY26" fmla="*/ 1219200 h 1389888"/>
              <a:gd name="connsiteX27" fmla="*/ 2389632 w 3200400"/>
              <a:gd name="connsiteY27" fmla="*/ 1255776 h 1389888"/>
              <a:gd name="connsiteX28" fmla="*/ 2377440 w 3200400"/>
              <a:gd name="connsiteY28" fmla="*/ 1274064 h 1389888"/>
              <a:gd name="connsiteX29" fmla="*/ 2322576 w 3200400"/>
              <a:gd name="connsiteY29" fmla="*/ 1322832 h 1389888"/>
              <a:gd name="connsiteX30" fmla="*/ 2286000 w 3200400"/>
              <a:gd name="connsiteY30" fmla="*/ 1328928 h 1389888"/>
              <a:gd name="connsiteX31" fmla="*/ 2243328 w 3200400"/>
              <a:gd name="connsiteY31" fmla="*/ 1347216 h 1389888"/>
              <a:gd name="connsiteX32" fmla="*/ 2176272 w 3200400"/>
              <a:gd name="connsiteY32" fmla="*/ 1365504 h 1389888"/>
              <a:gd name="connsiteX33" fmla="*/ 2103120 w 3200400"/>
              <a:gd name="connsiteY33" fmla="*/ 1383792 h 1389888"/>
              <a:gd name="connsiteX34" fmla="*/ 1889760 w 3200400"/>
              <a:gd name="connsiteY34" fmla="*/ 1389888 h 1389888"/>
              <a:gd name="connsiteX35" fmla="*/ 1804416 w 3200400"/>
              <a:gd name="connsiteY35" fmla="*/ 1377696 h 1389888"/>
              <a:gd name="connsiteX36" fmla="*/ 1767840 w 3200400"/>
              <a:gd name="connsiteY36" fmla="*/ 1341120 h 1389888"/>
              <a:gd name="connsiteX37" fmla="*/ 1737360 w 3200400"/>
              <a:gd name="connsiteY37" fmla="*/ 1304544 h 1389888"/>
              <a:gd name="connsiteX38" fmla="*/ 1639824 w 3200400"/>
              <a:gd name="connsiteY38" fmla="*/ 1286256 h 1389888"/>
              <a:gd name="connsiteX39" fmla="*/ 1603248 w 3200400"/>
              <a:gd name="connsiteY39" fmla="*/ 1298448 h 1389888"/>
              <a:gd name="connsiteX40" fmla="*/ 1578864 w 3200400"/>
              <a:gd name="connsiteY40" fmla="*/ 1304544 h 1389888"/>
              <a:gd name="connsiteX41" fmla="*/ 1420368 w 3200400"/>
              <a:gd name="connsiteY41" fmla="*/ 1322832 h 1389888"/>
              <a:gd name="connsiteX42" fmla="*/ 1359408 w 3200400"/>
              <a:gd name="connsiteY42" fmla="*/ 1335024 h 1389888"/>
              <a:gd name="connsiteX43" fmla="*/ 1317101 w 3200400"/>
              <a:gd name="connsiteY43" fmla="*/ 1341906 h 1389888"/>
              <a:gd name="connsiteX44" fmla="*/ 1314800 w 3200400"/>
              <a:gd name="connsiteY44" fmla="*/ 1342091 h 1389888"/>
              <a:gd name="connsiteX45" fmla="*/ 1316763 w 3200400"/>
              <a:gd name="connsiteY45" fmla="*/ 1341337 h 1389888"/>
              <a:gd name="connsiteX46" fmla="*/ 1312134 w 3200400"/>
              <a:gd name="connsiteY46" fmla="*/ 1342306 h 1389888"/>
              <a:gd name="connsiteX47" fmla="*/ 1314800 w 3200400"/>
              <a:gd name="connsiteY47" fmla="*/ 1342091 h 1389888"/>
              <a:gd name="connsiteX48" fmla="*/ 1312258 w 3200400"/>
              <a:gd name="connsiteY48" fmla="*/ 1343068 h 1389888"/>
              <a:gd name="connsiteX49" fmla="*/ 1298448 w 3200400"/>
              <a:gd name="connsiteY49" fmla="*/ 1347216 h 1389888"/>
              <a:gd name="connsiteX50" fmla="*/ 1274064 w 3200400"/>
              <a:gd name="connsiteY50" fmla="*/ 1353312 h 1389888"/>
              <a:gd name="connsiteX51" fmla="*/ 1237488 w 3200400"/>
              <a:gd name="connsiteY51" fmla="*/ 1377696 h 1389888"/>
              <a:gd name="connsiteX52" fmla="*/ 1121664 w 3200400"/>
              <a:gd name="connsiteY52" fmla="*/ 1383792 h 1389888"/>
              <a:gd name="connsiteX53" fmla="*/ 1066800 w 3200400"/>
              <a:gd name="connsiteY53" fmla="*/ 1377696 h 1389888"/>
              <a:gd name="connsiteX54" fmla="*/ 1048512 w 3200400"/>
              <a:gd name="connsiteY54" fmla="*/ 1371600 h 1389888"/>
              <a:gd name="connsiteX55" fmla="*/ 1024128 w 3200400"/>
              <a:gd name="connsiteY55" fmla="*/ 1365504 h 1389888"/>
              <a:gd name="connsiteX56" fmla="*/ 1005840 w 3200400"/>
              <a:gd name="connsiteY56" fmla="*/ 1359408 h 1389888"/>
              <a:gd name="connsiteX57" fmla="*/ 963168 w 3200400"/>
              <a:gd name="connsiteY57" fmla="*/ 1341120 h 1389888"/>
              <a:gd name="connsiteX58" fmla="*/ 932688 w 3200400"/>
              <a:gd name="connsiteY58" fmla="*/ 1335024 h 1389888"/>
              <a:gd name="connsiteX59" fmla="*/ 890016 w 3200400"/>
              <a:gd name="connsiteY59" fmla="*/ 1328928 h 1389888"/>
              <a:gd name="connsiteX60" fmla="*/ 871728 w 3200400"/>
              <a:gd name="connsiteY60" fmla="*/ 1322832 h 1389888"/>
              <a:gd name="connsiteX61" fmla="*/ 780288 w 3200400"/>
              <a:gd name="connsiteY61" fmla="*/ 1310640 h 1389888"/>
              <a:gd name="connsiteX62" fmla="*/ 743712 w 3200400"/>
              <a:gd name="connsiteY62" fmla="*/ 1304544 h 1389888"/>
              <a:gd name="connsiteX63" fmla="*/ 670560 w 3200400"/>
              <a:gd name="connsiteY63" fmla="*/ 1292352 h 1389888"/>
              <a:gd name="connsiteX64" fmla="*/ 621792 w 3200400"/>
              <a:gd name="connsiteY64" fmla="*/ 1286256 h 1389888"/>
              <a:gd name="connsiteX65" fmla="*/ 579120 w 3200400"/>
              <a:gd name="connsiteY65" fmla="*/ 1274064 h 1389888"/>
              <a:gd name="connsiteX66" fmla="*/ 554736 w 3200400"/>
              <a:gd name="connsiteY66" fmla="*/ 1261872 h 1389888"/>
              <a:gd name="connsiteX67" fmla="*/ 536448 w 3200400"/>
              <a:gd name="connsiteY67" fmla="*/ 1255776 h 1389888"/>
              <a:gd name="connsiteX68" fmla="*/ 524256 w 3200400"/>
              <a:gd name="connsiteY68" fmla="*/ 1237488 h 1389888"/>
              <a:gd name="connsiteX69" fmla="*/ 487680 w 3200400"/>
              <a:gd name="connsiteY69" fmla="*/ 1219200 h 1389888"/>
              <a:gd name="connsiteX70" fmla="*/ 469392 w 3200400"/>
              <a:gd name="connsiteY70" fmla="*/ 1207008 h 1389888"/>
              <a:gd name="connsiteX71" fmla="*/ 451104 w 3200400"/>
              <a:gd name="connsiteY71" fmla="*/ 1200912 h 1389888"/>
              <a:gd name="connsiteX72" fmla="*/ 432816 w 3200400"/>
              <a:gd name="connsiteY72" fmla="*/ 1182624 h 1389888"/>
              <a:gd name="connsiteX73" fmla="*/ 365760 w 3200400"/>
              <a:gd name="connsiteY73" fmla="*/ 1164336 h 1389888"/>
              <a:gd name="connsiteX74" fmla="*/ 335280 w 3200400"/>
              <a:gd name="connsiteY74" fmla="*/ 1158240 h 1389888"/>
              <a:gd name="connsiteX75" fmla="*/ 280416 w 3200400"/>
              <a:gd name="connsiteY75" fmla="*/ 1139952 h 1389888"/>
              <a:gd name="connsiteX76" fmla="*/ 231648 w 3200400"/>
              <a:gd name="connsiteY76" fmla="*/ 1127760 h 1389888"/>
              <a:gd name="connsiteX77" fmla="*/ 213360 w 3200400"/>
              <a:gd name="connsiteY77" fmla="*/ 1121664 h 1389888"/>
              <a:gd name="connsiteX78" fmla="*/ 188976 w 3200400"/>
              <a:gd name="connsiteY78" fmla="*/ 1115568 h 1389888"/>
              <a:gd name="connsiteX79" fmla="*/ 170688 w 3200400"/>
              <a:gd name="connsiteY79" fmla="*/ 1109472 h 1389888"/>
              <a:gd name="connsiteX80" fmla="*/ 152400 w 3200400"/>
              <a:gd name="connsiteY80" fmla="*/ 1103376 h 1389888"/>
              <a:gd name="connsiteX81" fmla="*/ 115824 w 3200400"/>
              <a:gd name="connsiteY81" fmla="*/ 1091184 h 1389888"/>
              <a:gd name="connsiteX82" fmla="*/ 97536 w 3200400"/>
              <a:gd name="connsiteY82" fmla="*/ 1072896 h 1389888"/>
              <a:gd name="connsiteX83" fmla="*/ 79248 w 3200400"/>
              <a:gd name="connsiteY83" fmla="*/ 1060704 h 1389888"/>
              <a:gd name="connsiteX84" fmla="*/ 67056 w 3200400"/>
              <a:gd name="connsiteY84" fmla="*/ 1036320 h 1389888"/>
              <a:gd name="connsiteX85" fmla="*/ 54864 w 3200400"/>
              <a:gd name="connsiteY85" fmla="*/ 1018032 h 1389888"/>
              <a:gd name="connsiteX86" fmla="*/ 6096 w 3200400"/>
              <a:gd name="connsiteY86" fmla="*/ 938784 h 1389888"/>
              <a:gd name="connsiteX87" fmla="*/ 0 w 3200400"/>
              <a:gd name="connsiteY87" fmla="*/ 847344 h 1389888"/>
              <a:gd name="connsiteX88" fmla="*/ 16151 w 3200400"/>
              <a:gd name="connsiteY88" fmla="*/ 830994 h 1389888"/>
              <a:gd name="connsiteX89" fmla="*/ 20217 w 3200400"/>
              <a:gd name="connsiteY89" fmla="*/ 826699 h 1389888"/>
              <a:gd name="connsiteX90" fmla="*/ 16734 w 3200400"/>
              <a:gd name="connsiteY90" fmla="*/ 833453 h 1389888"/>
              <a:gd name="connsiteX91" fmla="*/ 36576 w 3200400"/>
              <a:gd name="connsiteY91" fmla="*/ 822960 h 1389888"/>
              <a:gd name="connsiteX92" fmla="*/ 54864 w 3200400"/>
              <a:gd name="connsiteY92" fmla="*/ 804672 h 1389888"/>
              <a:gd name="connsiteX93" fmla="*/ 91440 w 3200400"/>
              <a:gd name="connsiteY93" fmla="*/ 792480 h 1389888"/>
              <a:gd name="connsiteX94" fmla="*/ 128016 w 3200400"/>
              <a:gd name="connsiteY94" fmla="*/ 755904 h 1389888"/>
              <a:gd name="connsiteX95" fmla="*/ 146304 w 3200400"/>
              <a:gd name="connsiteY95" fmla="*/ 743712 h 1389888"/>
              <a:gd name="connsiteX96" fmla="*/ 164592 w 3200400"/>
              <a:gd name="connsiteY96" fmla="*/ 725424 h 1389888"/>
              <a:gd name="connsiteX97" fmla="*/ 219456 w 3200400"/>
              <a:gd name="connsiteY97" fmla="*/ 694944 h 1389888"/>
              <a:gd name="connsiteX98" fmla="*/ 286512 w 3200400"/>
              <a:gd name="connsiteY98" fmla="*/ 670560 h 1389888"/>
              <a:gd name="connsiteX99" fmla="*/ 310896 w 3200400"/>
              <a:gd name="connsiteY99" fmla="*/ 658368 h 1389888"/>
              <a:gd name="connsiteX100" fmla="*/ 365760 w 3200400"/>
              <a:gd name="connsiteY100" fmla="*/ 646176 h 1389888"/>
              <a:gd name="connsiteX101" fmla="*/ 384048 w 3200400"/>
              <a:gd name="connsiteY101" fmla="*/ 640080 h 1389888"/>
              <a:gd name="connsiteX102" fmla="*/ 414528 w 3200400"/>
              <a:gd name="connsiteY102" fmla="*/ 633984 h 1389888"/>
              <a:gd name="connsiteX103" fmla="*/ 438912 w 3200400"/>
              <a:gd name="connsiteY103" fmla="*/ 621792 h 1389888"/>
              <a:gd name="connsiteX104" fmla="*/ 457200 w 3200400"/>
              <a:gd name="connsiteY104" fmla="*/ 615696 h 1389888"/>
              <a:gd name="connsiteX105" fmla="*/ 487680 w 3200400"/>
              <a:gd name="connsiteY105" fmla="*/ 579120 h 1389888"/>
              <a:gd name="connsiteX106" fmla="*/ 505968 w 3200400"/>
              <a:gd name="connsiteY106" fmla="*/ 554736 h 1389888"/>
              <a:gd name="connsiteX107" fmla="*/ 512064 w 3200400"/>
              <a:gd name="connsiteY107" fmla="*/ 524256 h 1389888"/>
              <a:gd name="connsiteX108" fmla="*/ 530352 w 3200400"/>
              <a:gd name="connsiteY108" fmla="*/ 487680 h 1389888"/>
              <a:gd name="connsiteX109" fmla="*/ 560832 w 3200400"/>
              <a:gd name="connsiteY109" fmla="*/ 420624 h 1389888"/>
              <a:gd name="connsiteX110" fmla="*/ 585216 w 3200400"/>
              <a:gd name="connsiteY110" fmla="*/ 371856 h 1389888"/>
              <a:gd name="connsiteX111" fmla="*/ 591312 w 3200400"/>
              <a:gd name="connsiteY111" fmla="*/ 347472 h 1389888"/>
              <a:gd name="connsiteX112" fmla="*/ 603504 w 3200400"/>
              <a:gd name="connsiteY112" fmla="*/ 323088 h 1389888"/>
              <a:gd name="connsiteX113" fmla="*/ 615696 w 3200400"/>
              <a:gd name="connsiteY113" fmla="*/ 292608 h 1389888"/>
              <a:gd name="connsiteX114" fmla="*/ 633984 w 3200400"/>
              <a:gd name="connsiteY114" fmla="*/ 280416 h 1389888"/>
              <a:gd name="connsiteX115" fmla="*/ 652272 w 3200400"/>
              <a:gd name="connsiteY115" fmla="*/ 249936 h 1389888"/>
              <a:gd name="connsiteX116" fmla="*/ 694944 w 3200400"/>
              <a:gd name="connsiteY116" fmla="*/ 207264 h 1389888"/>
              <a:gd name="connsiteX117" fmla="*/ 743712 w 3200400"/>
              <a:gd name="connsiteY117" fmla="*/ 170688 h 1389888"/>
              <a:gd name="connsiteX118" fmla="*/ 780288 w 3200400"/>
              <a:gd name="connsiteY118" fmla="*/ 146304 h 1389888"/>
              <a:gd name="connsiteX119" fmla="*/ 822960 w 3200400"/>
              <a:gd name="connsiteY119" fmla="*/ 134112 h 1389888"/>
              <a:gd name="connsiteX120" fmla="*/ 914400 w 3200400"/>
              <a:gd name="connsiteY120" fmla="*/ 121920 h 1389888"/>
              <a:gd name="connsiteX121" fmla="*/ 987552 w 3200400"/>
              <a:gd name="connsiteY121" fmla="*/ 109728 h 1389888"/>
              <a:gd name="connsiteX122" fmla="*/ 1365504 w 3200400"/>
              <a:gd name="connsiteY122" fmla="*/ 109728 h 1389888"/>
              <a:gd name="connsiteX123" fmla="*/ 1353312 w 3200400"/>
              <a:gd name="connsiteY123" fmla="*/ 91440 h 1389888"/>
              <a:gd name="connsiteX124" fmla="*/ 1420368 w 3200400"/>
              <a:gd name="connsiteY124" fmla="*/ 30480 h 1389888"/>
              <a:gd name="connsiteX125" fmla="*/ 1444752 w 3200400"/>
              <a:gd name="connsiteY125" fmla="*/ 24384 h 1389888"/>
              <a:gd name="connsiteX126" fmla="*/ 1499616 w 3200400"/>
              <a:gd name="connsiteY126" fmla="*/ 6096 h 1389888"/>
              <a:gd name="connsiteX127" fmla="*/ 2292096 w 3200400"/>
              <a:gd name="connsiteY127" fmla="*/ 0 h 138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200400" h="1389888">
                <a:moveTo>
                  <a:pt x="2292096" y="0"/>
                </a:moveTo>
                <a:cubicBezTo>
                  <a:pt x="2356158" y="8542"/>
                  <a:pt x="2587533" y="37023"/>
                  <a:pt x="2651760" y="54864"/>
                </a:cubicBezTo>
                <a:cubicBezTo>
                  <a:pt x="2757002" y="84098"/>
                  <a:pt x="2953644" y="188946"/>
                  <a:pt x="3029712" y="237744"/>
                </a:cubicBezTo>
                <a:cubicBezTo>
                  <a:pt x="3064792" y="260248"/>
                  <a:pt x="3173971" y="357416"/>
                  <a:pt x="3188208" y="408432"/>
                </a:cubicBezTo>
                <a:cubicBezTo>
                  <a:pt x="3204085" y="465326"/>
                  <a:pt x="3196336" y="526288"/>
                  <a:pt x="3200400" y="585216"/>
                </a:cubicBezTo>
                <a:cubicBezTo>
                  <a:pt x="3196956" y="605881"/>
                  <a:pt x="3193259" y="639790"/>
                  <a:pt x="3182112" y="658368"/>
                </a:cubicBezTo>
                <a:cubicBezTo>
                  <a:pt x="3176198" y="668225"/>
                  <a:pt x="3165856" y="674624"/>
                  <a:pt x="3157728" y="682752"/>
                </a:cubicBezTo>
                <a:cubicBezTo>
                  <a:pt x="3143504" y="686816"/>
                  <a:pt x="3128959" y="689889"/>
                  <a:pt x="3115056" y="694944"/>
                </a:cubicBezTo>
                <a:cubicBezTo>
                  <a:pt x="3106516" y="698050"/>
                  <a:pt x="3099025" y="703556"/>
                  <a:pt x="3090672" y="707136"/>
                </a:cubicBezTo>
                <a:cubicBezTo>
                  <a:pt x="3084766" y="709667"/>
                  <a:pt x="3078480" y="711200"/>
                  <a:pt x="3072384" y="713232"/>
                </a:cubicBezTo>
                <a:lnTo>
                  <a:pt x="2919984" y="737616"/>
                </a:lnTo>
                <a:cubicBezTo>
                  <a:pt x="2857997" y="747947"/>
                  <a:pt x="2828065" y="751826"/>
                  <a:pt x="2767584" y="780288"/>
                </a:cubicBezTo>
                <a:cubicBezTo>
                  <a:pt x="2750510" y="788323"/>
                  <a:pt x="2740548" y="816790"/>
                  <a:pt x="2731008" y="829056"/>
                </a:cubicBezTo>
                <a:cubicBezTo>
                  <a:pt x="2723951" y="838129"/>
                  <a:pt x="2713000" y="843876"/>
                  <a:pt x="2706624" y="853440"/>
                </a:cubicBezTo>
                <a:cubicBezTo>
                  <a:pt x="2701765" y="860729"/>
                  <a:pt x="2692185" y="890660"/>
                  <a:pt x="2688336" y="902208"/>
                </a:cubicBezTo>
                <a:cubicBezTo>
                  <a:pt x="2653369" y="948831"/>
                  <a:pt x="2684633" y="904116"/>
                  <a:pt x="2657856" y="950976"/>
                </a:cubicBezTo>
                <a:cubicBezTo>
                  <a:pt x="2654221" y="957337"/>
                  <a:pt x="2649547" y="963051"/>
                  <a:pt x="2645664" y="969264"/>
                </a:cubicBezTo>
                <a:cubicBezTo>
                  <a:pt x="2608902" y="1028084"/>
                  <a:pt x="2643041" y="976246"/>
                  <a:pt x="2615184" y="1018032"/>
                </a:cubicBezTo>
                <a:cubicBezTo>
                  <a:pt x="2610402" y="1025205"/>
                  <a:pt x="2602992" y="1030224"/>
                  <a:pt x="2596896" y="1036320"/>
                </a:cubicBezTo>
                <a:cubicBezTo>
                  <a:pt x="2584704" y="1048512"/>
                  <a:pt x="2573207" y="1061441"/>
                  <a:pt x="2560320" y="1072896"/>
                </a:cubicBezTo>
                <a:cubicBezTo>
                  <a:pt x="2546337" y="1085325"/>
                  <a:pt x="2500391" y="1106232"/>
                  <a:pt x="2493264" y="1109472"/>
                </a:cubicBezTo>
                <a:cubicBezTo>
                  <a:pt x="2487414" y="1112131"/>
                  <a:pt x="2480555" y="1112380"/>
                  <a:pt x="2474976" y="1115568"/>
                </a:cubicBezTo>
                <a:cubicBezTo>
                  <a:pt x="2466155" y="1120609"/>
                  <a:pt x="2458306" y="1127244"/>
                  <a:pt x="2450592" y="1133856"/>
                </a:cubicBezTo>
                <a:cubicBezTo>
                  <a:pt x="2444046" y="1139467"/>
                  <a:pt x="2436581" y="1144659"/>
                  <a:pt x="2432304" y="1152144"/>
                </a:cubicBezTo>
                <a:cubicBezTo>
                  <a:pt x="2428147" y="1159418"/>
                  <a:pt x="2428240" y="1168400"/>
                  <a:pt x="2426208" y="1176528"/>
                </a:cubicBezTo>
                <a:lnTo>
                  <a:pt x="2407920" y="1200912"/>
                </a:lnTo>
                <a:cubicBezTo>
                  <a:pt x="2404065" y="1206053"/>
                  <a:pt x="2403856" y="1213104"/>
                  <a:pt x="2401824" y="1219200"/>
                </a:cubicBezTo>
                <a:cubicBezTo>
                  <a:pt x="2397760" y="1231392"/>
                  <a:pt x="2394851" y="1244032"/>
                  <a:pt x="2389632" y="1255776"/>
                </a:cubicBezTo>
                <a:cubicBezTo>
                  <a:pt x="2386656" y="1262471"/>
                  <a:pt x="2381504" y="1267968"/>
                  <a:pt x="2377440" y="1274064"/>
                </a:cubicBezTo>
                <a:cubicBezTo>
                  <a:pt x="2360737" y="1299118"/>
                  <a:pt x="2344564" y="1308173"/>
                  <a:pt x="2322576" y="1322832"/>
                </a:cubicBezTo>
                <a:cubicBezTo>
                  <a:pt x="2310384" y="1324864"/>
                  <a:pt x="2298066" y="1326247"/>
                  <a:pt x="2286000" y="1328928"/>
                </a:cubicBezTo>
                <a:cubicBezTo>
                  <a:pt x="2269855" y="1332516"/>
                  <a:pt x="2258237" y="1339761"/>
                  <a:pt x="2243328" y="1347216"/>
                </a:cubicBezTo>
                <a:cubicBezTo>
                  <a:pt x="2222703" y="1357528"/>
                  <a:pt x="2198569" y="1361045"/>
                  <a:pt x="2176272" y="1365504"/>
                </a:cubicBezTo>
                <a:cubicBezTo>
                  <a:pt x="2125303" y="1375698"/>
                  <a:pt x="2154937" y="1381264"/>
                  <a:pt x="2103120" y="1383792"/>
                </a:cubicBezTo>
                <a:cubicBezTo>
                  <a:pt x="2032055" y="1387259"/>
                  <a:pt x="1960880" y="1387856"/>
                  <a:pt x="1889760" y="1389888"/>
                </a:cubicBezTo>
                <a:cubicBezTo>
                  <a:pt x="1837024" y="1381099"/>
                  <a:pt x="1865449" y="1385325"/>
                  <a:pt x="1804416" y="1377696"/>
                </a:cubicBezTo>
                <a:cubicBezTo>
                  <a:pt x="1787307" y="1375557"/>
                  <a:pt x="1779295" y="1354007"/>
                  <a:pt x="1767840" y="1341120"/>
                </a:cubicBezTo>
                <a:cubicBezTo>
                  <a:pt x="1740439" y="1310294"/>
                  <a:pt x="1773098" y="1334326"/>
                  <a:pt x="1737360" y="1304544"/>
                </a:cubicBezTo>
                <a:cubicBezTo>
                  <a:pt x="1705914" y="1278339"/>
                  <a:pt x="1694240" y="1290442"/>
                  <a:pt x="1639824" y="1286256"/>
                </a:cubicBezTo>
                <a:cubicBezTo>
                  <a:pt x="1639824" y="1286256"/>
                  <a:pt x="1615558" y="1294755"/>
                  <a:pt x="1603248" y="1298448"/>
                </a:cubicBezTo>
                <a:cubicBezTo>
                  <a:pt x="1595223" y="1300855"/>
                  <a:pt x="1587079" y="1302901"/>
                  <a:pt x="1578864" y="1304544"/>
                </a:cubicBezTo>
                <a:cubicBezTo>
                  <a:pt x="1527622" y="1314792"/>
                  <a:pt x="1469925" y="1317876"/>
                  <a:pt x="1420368" y="1322832"/>
                </a:cubicBezTo>
                <a:cubicBezTo>
                  <a:pt x="1399748" y="1324894"/>
                  <a:pt x="1379815" y="1331423"/>
                  <a:pt x="1359408" y="1335024"/>
                </a:cubicBezTo>
                <a:cubicBezTo>
                  <a:pt x="1335600" y="1339226"/>
                  <a:pt x="1323172" y="1341149"/>
                  <a:pt x="1317101" y="1341906"/>
                </a:cubicBezTo>
                <a:lnTo>
                  <a:pt x="1314800" y="1342091"/>
                </a:lnTo>
                <a:lnTo>
                  <a:pt x="1316763" y="1341337"/>
                </a:lnTo>
                <a:cubicBezTo>
                  <a:pt x="1317873" y="1340535"/>
                  <a:pt x="1310678" y="1342108"/>
                  <a:pt x="1312134" y="1342306"/>
                </a:cubicBezTo>
                <a:lnTo>
                  <a:pt x="1314800" y="1342091"/>
                </a:lnTo>
                <a:lnTo>
                  <a:pt x="1312258" y="1343068"/>
                </a:lnTo>
                <a:cubicBezTo>
                  <a:pt x="1309414" y="1344002"/>
                  <a:pt x="1305021" y="1345338"/>
                  <a:pt x="1298448" y="1347216"/>
                </a:cubicBezTo>
                <a:cubicBezTo>
                  <a:pt x="1290392" y="1349518"/>
                  <a:pt x="1281338" y="1349155"/>
                  <a:pt x="1274064" y="1353312"/>
                </a:cubicBezTo>
                <a:cubicBezTo>
                  <a:pt x="1248783" y="1367758"/>
                  <a:pt x="1265780" y="1375124"/>
                  <a:pt x="1237488" y="1377696"/>
                </a:cubicBezTo>
                <a:cubicBezTo>
                  <a:pt x="1198985" y="1381196"/>
                  <a:pt x="1160272" y="1381760"/>
                  <a:pt x="1121664" y="1383792"/>
                </a:cubicBezTo>
                <a:cubicBezTo>
                  <a:pt x="1103376" y="1381760"/>
                  <a:pt x="1084950" y="1380721"/>
                  <a:pt x="1066800" y="1377696"/>
                </a:cubicBezTo>
                <a:cubicBezTo>
                  <a:pt x="1060462" y="1376640"/>
                  <a:pt x="1054691" y="1373365"/>
                  <a:pt x="1048512" y="1371600"/>
                </a:cubicBezTo>
                <a:cubicBezTo>
                  <a:pt x="1040456" y="1369298"/>
                  <a:pt x="1032184" y="1367806"/>
                  <a:pt x="1024128" y="1365504"/>
                </a:cubicBezTo>
                <a:cubicBezTo>
                  <a:pt x="1017949" y="1363739"/>
                  <a:pt x="1012019" y="1361173"/>
                  <a:pt x="1005840" y="1359408"/>
                </a:cubicBezTo>
                <a:cubicBezTo>
                  <a:pt x="971396" y="1349567"/>
                  <a:pt x="991009" y="1359681"/>
                  <a:pt x="963168" y="1341120"/>
                </a:cubicBezTo>
                <a:cubicBezTo>
                  <a:pt x="953008" y="1339088"/>
                  <a:pt x="942908" y="1336727"/>
                  <a:pt x="932688" y="1335024"/>
                </a:cubicBezTo>
                <a:cubicBezTo>
                  <a:pt x="918515" y="1332662"/>
                  <a:pt x="904105" y="1331746"/>
                  <a:pt x="890016" y="1328928"/>
                </a:cubicBezTo>
                <a:cubicBezTo>
                  <a:pt x="883715" y="1327668"/>
                  <a:pt x="878001" y="1324226"/>
                  <a:pt x="871728" y="1322832"/>
                </a:cubicBezTo>
                <a:cubicBezTo>
                  <a:pt x="844365" y="1316751"/>
                  <a:pt x="806701" y="1313575"/>
                  <a:pt x="780288" y="1310640"/>
                </a:cubicBezTo>
                <a:cubicBezTo>
                  <a:pt x="768003" y="1309275"/>
                  <a:pt x="755904" y="1306576"/>
                  <a:pt x="743712" y="1304544"/>
                </a:cubicBezTo>
                <a:cubicBezTo>
                  <a:pt x="719328" y="1300480"/>
                  <a:pt x="695007" y="1296019"/>
                  <a:pt x="670560" y="1292352"/>
                </a:cubicBezTo>
                <a:cubicBezTo>
                  <a:pt x="654359" y="1289922"/>
                  <a:pt x="637952" y="1288949"/>
                  <a:pt x="621792" y="1286256"/>
                </a:cubicBezTo>
                <a:cubicBezTo>
                  <a:pt x="613355" y="1284850"/>
                  <a:pt x="588344" y="1278017"/>
                  <a:pt x="579120" y="1274064"/>
                </a:cubicBezTo>
                <a:cubicBezTo>
                  <a:pt x="570767" y="1270484"/>
                  <a:pt x="563089" y="1265452"/>
                  <a:pt x="554736" y="1261872"/>
                </a:cubicBezTo>
                <a:cubicBezTo>
                  <a:pt x="548830" y="1259341"/>
                  <a:pt x="541466" y="1259790"/>
                  <a:pt x="536448" y="1255776"/>
                </a:cubicBezTo>
                <a:cubicBezTo>
                  <a:pt x="530727" y="1251199"/>
                  <a:pt x="528320" y="1243584"/>
                  <a:pt x="524256" y="1237488"/>
                </a:cubicBezTo>
                <a:cubicBezTo>
                  <a:pt x="471845" y="1202547"/>
                  <a:pt x="538157" y="1244439"/>
                  <a:pt x="487680" y="1219200"/>
                </a:cubicBezTo>
                <a:cubicBezTo>
                  <a:pt x="481127" y="1215923"/>
                  <a:pt x="475945" y="1210285"/>
                  <a:pt x="469392" y="1207008"/>
                </a:cubicBezTo>
                <a:cubicBezTo>
                  <a:pt x="463645" y="1204134"/>
                  <a:pt x="456451" y="1204476"/>
                  <a:pt x="451104" y="1200912"/>
                </a:cubicBezTo>
                <a:cubicBezTo>
                  <a:pt x="443931" y="1196130"/>
                  <a:pt x="438912" y="1188720"/>
                  <a:pt x="432816" y="1182624"/>
                </a:cubicBezTo>
                <a:cubicBezTo>
                  <a:pt x="358556" y="1167772"/>
                  <a:pt x="450837" y="1187539"/>
                  <a:pt x="365760" y="1164336"/>
                </a:cubicBezTo>
                <a:cubicBezTo>
                  <a:pt x="355764" y="1161610"/>
                  <a:pt x="345440" y="1160272"/>
                  <a:pt x="335280" y="1158240"/>
                </a:cubicBezTo>
                <a:cubicBezTo>
                  <a:pt x="316377" y="1154459"/>
                  <a:pt x="298704" y="1146048"/>
                  <a:pt x="280416" y="1139952"/>
                </a:cubicBezTo>
                <a:cubicBezTo>
                  <a:pt x="264520" y="1134653"/>
                  <a:pt x="247814" y="1132169"/>
                  <a:pt x="231648" y="1127760"/>
                </a:cubicBezTo>
                <a:cubicBezTo>
                  <a:pt x="225449" y="1126069"/>
                  <a:pt x="219539" y="1123429"/>
                  <a:pt x="213360" y="1121664"/>
                </a:cubicBezTo>
                <a:cubicBezTo>
                  <a:pt x="205304" y="1119362"/>
                  <a:pt x="197104" y="1117600"/>
                  <a:pt x="188976" y="1115568"/>
                </a:cubicBezTo>
                <a:cubicBezTo>
                  <a:pt x="182742" y="1114010"/>
                  <a:pt x="176784" y="1111504"/>
                  <a:pt x="170688" y="1109472"/>
                </a:cubicBezTo>
                <a:lnTo>
                  <a:pt x="152400" y="1103376"/>
                </a:lnTo>
                <a:cubicBezTo>
                  <a:pt x="140208" y="1099312"/>
                  <a:pt x="127058" y="1097425"/>
                  <a:pt x="115824" y="1091184"/>
                </a:cubicBezTo>
                <a:cubicBezTo>
                  <a:pt x="108288" y="1086997"/>
                  <a:pt x="104159" y="1078415"/>
                  <a:pt x="97536" y="1072896"/>
                </a:cubicBezTo>
                <a:cubicBezTo>
                  <a:pt x="91908" y="1068206"/>
                  <a:pt x="83938" y="1066332"/>
                  <a:pt x="79248" y="1060704"/>
                </a:cubicBezTo>
                <a:cubicBezTo>
                  <a:pt x="73430" y="1053723"/>
                  <a:pt x="71565" y="1044210"/>
                  <a:pt x="67056" y="1036320"/>
                </a:cubicBezTo>
                <a:cubicBezTo>
                  <a:pt x="63421" y="1029959"/>
                  <a:pt x="58928" y="1024128"/>
                  <a:pt x="54864" y="1018032"/>
                </a:cubicBezTo>
                <a:cubicBezTo>
                  <a:pt x="39890" y="995571"/>
                  <a:pt x="10666" y="969249"/>
                  <a:pt x="6096" y="938784"/>
                </a:cubicBezTo>
                <a:cubicBezTo>
                  <a:pt x="1565" y="908574"/>
                  <a:pt x="2032" y="877824"/>
                  <a:pt x="0" y="847344"/>
                </a:cubicBezTo>
                <a:cubicBezTo>
                  <a:pt x="7293" y="840052"/>
                  <a:pt x="12506" y="834753"/>
                  <a:pt x="16151" y="830994"/>
                </a:cubicBezTo>
                <a:lnTo>
                  <a:pt x="20217" y="826699"/>
                </a:lnTo>
                <a:lnTo>
                  <a:pt x="16734" y="833453"/>
                </a:lnTo>
                <a:cubicBezTo>
                  <a:pt x="18086" y="834071"/>
                  <a:pt x="23343" y="831782"/>
                  <a:pt x="36576" y="822960"/>
                </a:cubicBezTo>
                <a:cubicBezTo>
                  <a:pt x="43749" y="818178"/>
                  <a:pt x="48768" y="810768"/>
                  <a:pt x="54864" y="804672"/>
                </a:cubicBezTo>
                <a:lnTo>
                  <a:pt x="91440" y="792480"/>
                </a:lnTo>
                <a:cubicBezTo>
                  <a:pt x="107797" y="787028"/>
                  <a:pt x="115129" y="767359"/>
                  <a:pt x="128016" y="755904"/>
                </a:cubicBezTo>
                <a:cubicBezTo>
                  <a:pt x="133492" y="751037"/>
                  <a:pt x="140676" y="748402"/>
                  <a:pt x="146304" y="743712"/>
                </a:cubicBezTo>
                <a:cubicBezTo>
                  <a:pt x="152927" y="738193"/>
                  <a:pt x="157695" y="730597"/>
                  <a:pt x="164592" y="725424"/>
                </a:cubicBezTo>
                <a:cubicBezTo>
                  <a:pt x="175783" y="717031"/>
                  <a:pt x="205245" y="701260"/>
                  <a:pt x="219456" y="694944"/>
                </a:cubicBezTo>
                <a:cubicBezTo>
                  <a:pt x="279430" y="668289"/>
                  <a:pt x="218930" y="697593"/>
                  <a:pt x="286512" y="670560"/>
                </a:cubicBezTo>
                <a:cubicBezTo>
                  <a:pt x="294949" y="667185"/>
                  <a:pt x="302387" y="661559"/>
                  <a:pt x="310896" y="658368"/>
                </a:cubicBezTo>
                <a:cubicBezTo>
                  <a:pt x="323412" y="653675"/>
                  <a:pt x="354173" y="649073"/>
                  <a:pt x="365760" y="646176"/>
                </a:cubicBezTo>
                <a:cubicBezTo>
                  <a:pt x="371994" y="644618"/>
                  <a:pt x="377814" y="641638"/>
                  <a:pt x="384048" y="640080"/>
                </a:cubicBezTo>
                <a:cubicBezTo>
                  <a:pt x="394100" y="637567"/>
                  <a:pt x="404698" y="637261"/>
                  <a:pt x="414528" y="633984"/>
                </a:cubicBezTo>
                <a:cubicBezTo>
                  <a:pt x="423149" y="631110"/>
                  <a:pt x="430559" y="625372"/>
                  <a:pt x="438912" y="621792"/>
                </a:cubicBezTo>
                <a:cubicBezTo>
                  <a:pt x="444818" y="619261"/>
                  <a:pt x="451853" y="619260"/>
                  <a:pt x="457200" y="615696"/>
                </a:cubicBezTo>
                <a:cubicBezTo>
                  <a:pt x="472725" y="605346"/>
                  <a:pt x="477457" y="593432"/>
                  <a:pt x="487680" y="579120"/>
                </a:cubicBezTo>
                <a:cubicBezTo>
                  <a:pt x="493585" y="570852"/>
                  <a:pt x="501842" y="564020"/>
                  <a:pt x="505968" y="554736"/>
                </a:cubicBezTo>
                <a:cubicBezTo>
                  <a:pt x="510176" y="545268"/>
                  <a:pt x="510032" y="534416"/>
                  <a:pt x="512064" y="524256"/>
                </a:cubicBezTo>
                <a:cubicBezTo>
                  <a:pt x="547005" y="471845"/>
                  <a:pt x="505113" y="538157"/>
                  <a:pt x="530352" y="487680"/>
                </a:cubicBezTo>
                <a:cubicBezTo>
                  <a:pt x="563552" y="421280"/>
                  <a:pt x="535891" y="495448"/>
                  <a:pt x="560832" y="420624"/>
                </a:cubicBezTo>
                <a:cubicBezTo>
                  <a:pt x="566579" y="403382"/>
                  <a:pt x="578226" y="388633"/>
                  <a:pt x="585216" y="371856"/>
                </a:cubicBezTo>
                <a:cubicBezTo>
                  <a:pt x="588438" y="364122"/>
                  <a:pt x="588370" y="355317"/>
                  <a:pt x="591312" y="347472"/>
                </a:cubicBezTo>
                <a:cubicBezTo>
                  <a:pt x="594503" y="338963"/>
                  <a:pt x="599813" y="331392"/>
                  <a:pt x="603504" y="323088"/>
                </a:cubicBezTo>
                <a:cubicBezTo>
                  <a:pt x="607948" y="313088"/>
                  <a:pt x="609336" y="301512"/>
                  <a:pt x="615696" y="292608"/>
                </a:cubicBezTo>
                <a:cubicBezTo>
                  <a:pt x="619954" y="286646"/>
                  <a:pt x="629216" y="285979"/>
                  <a:pt x="633984" y="280416"/>
                </a:cubicBezTo>
                <a:cubicBezTo>
                  <a:pt x="641695" y="271420"/>
                  <a:pt x="646176" y="260096"/>
                  <a:pt x="652272" y="249936"/>
                </a:cubicBezTo>
                <a:cubicBezTo>
                  <a:pt x="684784" y="225552"/>
                  <a:pt x="670560" y="239776"/>
                  <a:pt x="694944" y="207264"/>
                </a:cubicBezTo>
                <a:cubicBezTo>
                  <a:pt x="707136" y="191008"/>
                  <a:pt x="727456" y="182880"/>
                  <a:pt x="743712" y="170688"/>
                </a:cubicBezTo>
                <a:cubicBezTo>
                  <a:pt x="755434" y="161896"/>
                  <a:pt x="767479" y="153420"/>
                  <a:pt x="780288" y="146304"/>
                </a:cubicBezTo>
                <a:cubicBezTo>
                  <a:pt x="787443" y="142329"/>
                  <a:pt x="817221" y="135547"/>
                  <a:pt x="822960" y="134112"/>
                </a:cubicBezTo>
                <a:cubicBezTo>
                  <a:pt x="872651" y="128591"/>
                  <a:pt x="871401" y="129738"/>
                  <a:pt x="914400" y="121920"/>
                </a:cubicBezTo>
                <a:cubicBezTo>
                  <a:pt x="936333" y="117932"/>
                  <a:pt x="966014" y="110458"/>
                  <a:pt x="987552" y="109728"/>
                </a:cubicBezTo>
                <a:cubicBezTo>
                  <a:pt x="1288001" y="99543"/>
                  <a:pt x="1304544" y="112776"/>
                  <a:pt x="1365504" y="109728"/>
                </a:cubicBezTo>
                <a:cubicBezTo>
                  <a:pt x="1426464" y="106680"/>
                  <a:pt x="1330769" y="111165"/>
                  <a:pt x="1353312" y="91440"/>
                </a:cubicBezTo>
                <a:cubicBezTo>
                  <a:pt x="1423622" y="29919"/>
                  <a:pt x="1339652" y="111196"/>
                  <a:pt x="1420368" y="30480"/>
                </a:cubicBezTo>
                <a:lnTo>
                  <a:pt x="1444752" y="24384"/>
                </a:lnTo>
                <a:cubicBezTo>
                  <a:pt x="1463454" y="19709"/>
                  <a:pt x="1480347" y="6651"/>
                  <a:pt x="1499616" y="6096"/>
                </a:cubicBezTo>
                <a:lnTo>
                  <a:pt x="2292096" y="0"/>
                </a:lnTo>
                <a:close/>
              </a:path>
            </a:pathLst>
          </a:custGeom>
        </p:spPr>
      </p:pic>
      <p:sp>
        <p:nvSpPr>
          <p:cNvPr id="24" name="文本框 23">
            <a:extLst>
              <a:ext uri="{FF2B5EF4-FFF2-40B4-BE49-F238E27FC236}">
                <a16:creationId xmlns:a16="http://schemas.microsoft.com/office/drawing/2014/main" id="{4F1636CE-4BAB-48CE-BA1F-378CB14EC588}"/>
              </a:ext>
            </a:extLst>
          </p:cNvPr>
          <p:cNvSpPr txBox="1"/>
          <p:nvPr/>
        </p:nvSpPr>
        <p:spPr>
          <a:xfrm>
            <a:off x="4299925" y="202824"/>
            <a:ext cx="3592149" cy="584775"/>
          </a:xfrm>
          <a:prstGeom prst="rect">
            <a:avLst/>
          </a:prstGeom>
          <a:noFill/>
        </p:spPr>
        <p:txBody>
          <a:bodyPr wrap="square" rtlCol="0">
            <a:spAutoFit/>
          </a:bodyPr>
          <a:lstStyle/>
          <a:p>
            <a:pPr lvl="0" algn="ctr">
              <a:defRPr/>
            </a:pPr>
            <a:r>
              <a:rPr lang="zh-CN" altLang="en-US" sz="3200" spc="-150" dirty="0">
                <a:solidFill>
                  <a:schemeClr val="bg1"/>
                </a:solidFill>
                <a:latin typeface="方正启体简体" panose="03000509000000000000" pitchFamily="65" charset="-122"/>
                <a:ea typeface="方正启体简体" panose="03000509000000000000" pitchFamily="65" charset="-122"/>
              </a:rPr>
              <a:t>在此处添加标题</a:t>
            </a:r>
          </a:p>
        </p:txBody>
      </p:sp>
      <p:grpSp>
        <p:nvGrpSpPr>
          <p:cNvPr id="26" name="组合 25">
            <a:extLst>
              <a:ext uri="{FF2B5EF4-FFF2-40B4-BE49-F238E27FC236}">
                <a16:creationId xmlns:a16="http://schemas.microsoft.com/office/drawing/2014/main" id="{C16B8E7D-E60D-4DD4-BA91-ACA509F05C99}"/>
              </a:ext>
            </a:extLst>
          </p:cNvPr>
          <p:cNvGrpSpPr/>
          <p:nvPr/>
        </p:nvGrpSpPr>
        <p:grpSpPr>
          <a:xfrm>
            <a:off x="3997649" y="403458"/>
            <a:ext cx="604552" cy="121952"/>
            <a:chOff x="3009419" y="1273216"/>
            <a:chExt cx="604552" cy="121952"/>
          </a:xfrm>
          <a:solidFill>
            <a:schemeClr val="bg1"/>
          </a:solidFill>
        </p:grpSpPr>
        <p:sp>
          <p:nvSpPr>
            <p:cNvPr id="27" name="椭圆 26">
              <a:extLst>
                <a:ext uri="{FF2B5EF4-FFF2-40B4-BE49-F238E27FC236}">
                  <a16:creationId xmlns:a16="http://schemas.microsoft.com/office/drawing/2014/main" id="{9D7BB139-A98B-4FDC-8B02-2405008F2CD8}"/>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椭圆 27">
              <a:extLst>
                <a:ext uri="{FF2B5EF4-FFF2-40B4-BE49-F238E27FC236}">
                  <a16:creationId xmlns:a16="http://schemas.microsoft.com/office/drawing/2014/main" id="{D4313692-B9DC-4352-B47D-0A0749CB7B83}"/>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椭圆 29">
              <a:extLst>
                <a:ext uri="{FF2B5EF4-FFF2-40B4-BE49-F238E27FC236}">
                  <a16:creationId xmlns:a16="http://schemas.microsoft.com/office/drawing/2014/main" id="{386A815E-C2A7-4EC7-99EC-AA0E518EA092}"/>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31" name="组合 30">
            <a:extLst>
              <a:ext uri="{FF2B5EF4-FFF2-40B4-BE49-F238E27FC236}">
                <a16:creationId xmlns:a16="http://schemas.microsoft.com/office/drawing/2014/main" id="{BD08A696-7C88-4D5B-AB17-993F2008907C}"/>
              </a:ext>
            </a:extLst>
          </p:cNvPr>
          <p:cNvGrpSpPr/>
          <p:nvPr/>
        </p:nvGrpSpPr>
        <p:grpSpPr>
          <a:xfrm>
            <a:off x="7589798" y="403458"/>
            <a:ext cx="604552" cy="121952"/>
            <a:chOff x="3009419" y="1273216"/>
            <a:chExt cx="604552" cy="121952"/>
          </a:xfrm>
          <a:solidFill>
            <a:schemeClr val="bg1"/>
          </a:solidFill>
        </p:grpSpPr>
        <p:sp>
          <p:nvSpPr>
            <p:cNvPr id="32" name="椭圆 31">
              <a:extLst>
                <a:ext uri="{FF2B5EF4-FFF2-40B4-BE49-F238E27FC236}">
                  <a16:creationId xmlns:a16="http://schemas.microsoft.com/office/drawing/2014/main" id="{7D954AD6-FAB7-4FCF-ACD1-3D6ACF6925E1}"/>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椭圆 32">
              <a:extLst>
                <a:ext uri="{FF2B5EF4-FFF2-40B4-BE49-F238E27FC236}">
                  <a16:creationId xmlns:a16="http://schemas.microsoft.com/office/drawing/2014/main" id="{465BBB78-19B0-44DC-9D55-5B28E8F4E9A0}"/>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FC65148D-41E0-45E4-A57B-DB145BDD9F8B}"/>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4" name="矩形 13">
            <a:extLst>
              <a:ext uri="{FF2B5EF4-FFF2-40B4-BE49-F238E27FC236}">
                <a16:creationId xmlns:a16="http://schemas.microsoft.com/office/drawing/2014/main" id="{4347249E-B96D-4774-B2D2-7A4546BC861E}"/>
              </a:ext>
            </a:extLst>
          </p:cNvPr>
          <p:cNvSpPr/>
          <p:nvPr/>
        </p:nvSpPr>
        <p:spPr>
          <a:xfrm>
            <a:off x="4125825" y="2430684"/>
            <a:ext cx="3960281" cy="2933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43332E46-7AD5-4E18-B8F4-5398B000758E}"/>
              </a:ext>
            </a:extLst>
          </p:cNvPr>
          <p:cNvSpPr/>
          <p:nvPr/>
        </p:nvSpPr>
        <p:spPr>
          <a:xfrm>
            <a:off x="0" y="2430684"/>
            <a:ext cx="4129902" cy="2933649"/>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40717BA5-FED5-4C11-811B-807155D2F188}"/>
              </a:ext>
            </a:extLst>
          </p:cNvPr>
          <p:cNvSpPr/>
          <p:nvPr/>
        </p:nvSpPr>
        <p:spPr>
          <a:xfrm>
            <a:off x="8062098" y="2430684"/>
            <a:ext cx="4129902" cy="2933649"/>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C6090188-49E0-44D8-B086-AEAD20634C52}"/>
              </a:ext>
            </a:extLst>
          </p:cNvPr>
          <p:cNvSpPr txBox="1"/>
          <p:nvPr/>
        </p:nvSpPr>
        <p:spPr>
          <a:xfrm>
            <a:off x="4412823" y="3990619"/>
            <a:ext cx="3649274" cy="1070601"/>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pitchFamily="34" charset="-122"/>
                <a:ea typeface="微软雅黑" panose="020B0503020204020204" pitchFamily="34" charset="-122"/>
              </a:rPr>
              <a:t>点击文本框即可进行编辑输入相关内容点击文本框即可进行编辑输入相关内容点击文本框即可进行编辑输入相关内容点击文本框即可进行编辑输入相关内容</a:t>
            </a:r>
          </a:p>
        </p:txBody>
      </p:sp>
      <p:sp>
        <p:nvSpPr>
          <p:cNvPr id="19" name="文本框 18">
            <a:extLst>
              <a:ext uri="{FF2B5EF4-FFF2-40B4-BE49-F238E27FC236}">
                <a16:creationId xmlns:a16="http://schemas.microsoft.com/office/drawing/2014/main" id="{8C2ECC16-8EC5-47A0-9F6A-986EC959CFD4}"/>
              </a:ext>
            </a:extLst>
          </p:cNvPr>
          <p:cNvSpPr txBox="1"/>
          <p:nvPr/>
        </p:nvSpPr>
        <p:spPr>
          <a:xfrm>
            <a:off x="4412825" y="3626183"/>
            <a:ext cx="1155045" cy="364436"/>
          </a:xfrm>
          <a:prstGeom prst="rect">
            <a:avLst/>
          </a:prstGeom>
          <a:noFill/>
        </p:spPr>
        <p:txBody>
          <a:bodyPr wrap="square" rtlCol="0">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编辑标题</a:t>
            </a:r>
          </a:p>
        </p:txBody>
      </p:sp>
      <p:sp>
        <p:nvSpPr>
          <p:cNvPr id="20" name="文本框 19">
            <a:extLst>
              <a:ext uri="{FF2B5EF4-FFF2-40B4-BE49-F238E27FC236}">
                <a16:creationId xmlns:a16="http://schemas.microsoft.com/office/drawing/2014/main" id="{1B5F8197-376F-4EA6-8374-2CB8786E4A1A}"/>
              </a:ext>
            </a:extLst>
          </p:cNvPr>
          <p:cNvSpPr txBox="1"/>
          <p:nvPr/>
        </p:nvSpPr>
        <p:spPr>
          <a:xfrm>
            <a:off x="4499296" y="2820647"/>
            <a:ext cx="1367951" cy="502423"/>
          </a:xfrm>
          <a:prstGeom prst="rect">
            <a:avLst/>
          </a:prstGeom>
          <a:solidFill>
            <a:schemeClr val="bg1"/>
          </a:solidFill>
        </p:spPr>
        <p:txBody>
          <a:bodyPr wrap="square" rtlCol="0">
            <a:spAutoFit/>
          </a:bodyPr>
          <a:lstStyle/>
          <a:p>
            <a:pPr algn="dist"/>
            <a:r>
              <a:rPr lang="zh-CN" altLang="en-US" sz="2400" b="1" dirty="0">
                <a:solidFill>
                  <a:schemeClr val="accent1"/>
                </a:solidFill>
                <a:latin typeface="微软雅黑" panose="020B0503020204020204" pitchFamily="34" charset="-122"/>
                <a:ea typeface="微软雅黑" panose="020B0503020204020204" pitchFamily="34" charset="-122"/>
              </a:rPr>
              <a:t>关键字</a:t>
            </a:r>
          </a:p>
        </p:txBody>
      </p:sp>
    </p:spTree>
    <p:extLst>
      <p:ext uri="{BB962C8B-B14F-4D97-AF65-F5344CB8AC3E}">
        <p14:creationId xmlns:p14="http://schemas.microsoft.com/office/powerpoint/2010/main" val="418409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1E1DB73-CBFC-4DBC-AA55-FE83CF90FE65}"/>
              </a:ext>
            </a:extLst>
          </p:cNvPr>
          <p:cNvSpPr/>
          <p:nvPr/>
        </p:nvSpPr>
        <p:spPr>
          <a:xfrm>
            <a:off x="0" y="0"/>
            <a:ext cx="12192000" cy="792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9282F1BD-BB0B-47FC-AA42-8C65F26E4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1092" y="123040"/>
            <a:ext cx="2943828" cy="888849"/>
          </a:xfrm>
          <a:prstGeom prst="rect">
            <a:avLst/>
          </a:prstGeom>
        </p:spPr>
      </p:pic>
      <p:pic>
        <p:nvPicPr>
          <p:cNvPr id="22" name="图片 21">
            <a:extLst>
              <a:ext uri="{FF2B5EF4-FFF2-40B4-BE49-F238E27FC236}">
                <a16:creationId xmlns:a16="http://schemas.microsoft.com/office/drawing/2014/main" id="{BEC748E2-B3FB-4D97-8584-9DB079CC7F3E}"/>
              </a:ext>
            </a:extLst>
          </p:cNvPr>
          <p:cNvPicPr>
            <a:picLocks noChangeAspect="1"/>
          </p:cNvPicPr>
          <p:nvPr/>
        </p:nvPicPr>
        <p:blipFill>
          <a:blip r:embed="rId3">
            <a:extLst>
              <a:ext uri="{28A0092B-C50C-407E-A947-70E740481C1C}">
                <a14:useLocalDpi xmlns:a14="http://schemas.microsoft.com/office/drawing/2010/main" val="0"/>
              </a:ext>
            </a:extLst>
          </a:blip>
          <a:srcRect l="49900" t="66263" r="35034" b="8309"/>
          <a:stretch>
            <a:fillRect/>
          </a:stretch>
        </p:blipFill>
        <p:spPr>
          <a:xfrm>
            <a:off x="-827127" y="-253660"/>
            <a:ext cx="3200400" cy="1389888"/>
          </a:xfrm>
          <a:custGeom>
            <a:avLst/>
            <a:gdLst>
              <a:gd name="connsiteX0" fmla="*/ 2292096 w 3200400"/>
              <a:gd name="connsiteY0" fmla="*/ 0 h 1389888"/>
              <a:gd name="connsiteX1" fmla="*/ 2651760 w 3200400"/>
              <a:gd name="connsiteY1" fmla="*/ 54864 h 1389888"/>
              <a:gd name="connsiteX2" fmla="*/ 3029712 w 3200400"/>
              <a:gd name="connsiteY2" fmla="*/ 237744 h 1389888"/>
              <a:gd name="connsiteX3" fmla="*/ 3188208 w 3200400"/>
              <a:gd name="connsiteY3" fmla="*/ 408432 h 1389888"/>
              <a:gd name="connsiteX4" fmla="*/ 3200400 w 3200400"/>
              <a:gd name="connsiteY4" fmla="*/ 585216 h 1389888"/>
              <a:gd name="connsiteX5" fmla="*/ 3182112 w 3200400"/>
              <a:gd name="connsiteY5" fmla="*/ 658368 h 1389888"/>
              <a:gd name="connsiteX6" fmla="*/ 3157728 w 3200400"/>
              <a:gd name="connsiteY6" fmla="*/ 682752 h 1389888"/>
              <a:gd name="connsiteX7" fmla="*/ 3115056 w 3200400"/>
              <a:gd name="connsiteY7" fmla="*/ 694944 h 1389888"/>
              <a:gd name="connsiteX8" fmla="*/ 3090672 w 3200400"/>
              <a:gd name="connsiteY8" fmla="*/ 707136 h 1389888"/>
              <a:gd name="connsiteX9" fmla="*/ 3072384 w 3200400"/>
              <a:gd name="connsiteY9" fmla="*/ 713232 h 1389888"/>
              <a:gd name="connsiteX10" fmla="*/ 2919984 w 3200400"/>
              <a:gd name="connsiteY10" fmla="*/ 737616 h 1389888"/>
              <a:gd name="connsiteX11" fmla="*/ 2767584 w 3200400"/>
              <a:gd name="connsiteY11" fmla="*/ 780288 h 1389888"/>
              <a:gd name="connsiteX12" fmla="*/ 2731008 w 3200400"/>
              <a:gd name="connsiteY12" fmla="*/ 829056 h 1389888"/>
              <a:gd name="connsiteX13" fmla="*/ 2706624 w 3200400"/>
              <a:gd name="connsiteY13" fmla="*/ 853440 h 1389888"/>
              <a:gd name="connsiteX14" fmla="*/ 2688336 w 3200400"/>
              <a:gd name="connsiteY14" fmla="*/ 902208 h 1389888"/>
              <a:gd name="connsiteX15" fmla="*/ 2657856 w 3200400"/>
              <a:gd name="connsiteY15" fmla="*/ 950976 h 1389888"/>
              <a:gd name="connsiteX16" fmla="*/ 2645664 w 3200400"/>
              <a:gd name="connsiteY16" fmla="*/ 969264 h 1389888"/>
              <a:gd name="connsiteX17" fmla="*/ 2615184 w 3200400"/>
              <a:gd name="connsiteY17" fmla="*/ 1018032 h 1389888"/>
              <a:gd name="connsiteX18" fmla="*/ 2596896 w 3200400"/>
              <a:gd name="connsiteY18" fmla="*/ 1036320 h 1389888"/>
              <a:gd name="connsiteX19" fmla="*/ 2560320 w 3200400"/>
              <a:gd name="connsiteY19" fmla="*/ 1072896 h 1389888"/>
              <a:gd name="connsiteX20" fmla="*/ 2493264 w 3200400"/>
              <a:gd name="connsiteY20" fmla="*/ 1109472 h 1389888"/>
              <a:gd name="connsiteX21" fmla="*/ 2474976 w 3200400"/>
              <a:gd name="connsiteY21" fmla="*/ 1115568 h 1389888"/>
              <a:gd name="connsiteX22" fmla="*/ 2450592 w 3200400"/>
              <a:gd name="connsiteY22" fmla="*/ 1133856 h 1389888"/>
              <a:gd name="connsiteX23" fmla="*/ 2432304 w 3200400"/>
              <a:gd name="connsiteY23" fmla="*/ 1152144 h 1389888"/>
              <a:gd name="connsiteX24" fmla="*/ 2426208 w 3200400"/>
              <a:gd name="connsiteY24" fmla="*/ 1176528 h 1389888"/>
              <a:gd name="connsiteX25" fmla="*/ 2407920 w 3200400"/>
              <a:gd name="connsiteY25" fmla="*/ 1200912 h 1389888"/>
              <a:gd name="connsiteX26" fmla="*/ 2401824 w 3200400"/>
              <a:gd name="connsiteY26" fmla="*/ 1219200 h 1389888"/>
              <a:gd name="connsiteX27" fmla="*/ 2389632 w 3200400"/>
              <a:gd name="connsiteY27" fmla="*/ 1255776 h 1389888"/>
              <a:gd name="connsiteX28" fmla="*/ 2377440 w 3200400"/>
              <a:gd name="connsiteY28" fmla="*/ 1274064 h 1389888"/>
              <a:gd name="connsiteX29" fmla="*/ 2322576 w 3200400"/>
              <a:gd name="connsiteY29" fmla="*/ 1322832 h 1389888"/>
              <a:gd name="connsiteX30" fmla="*/ 2286000 w 3200400"/>
              <a:gd name="connsiteY30" fmla="*/ 1328928 h 1389888"/>
              <a:gd name="connsiteX31" fmla="*/ 2243328 w 3200400"/>
              <a:gd name="connsiteY31" fmla="*/ 1347216 h 1389888"/>
              <a:gd name="connsiteX32" fmla="*/ 2176272 w 3200400"/>
              <a:gd name="connsiteY32" fmla="*/ 1365504 h 1389888"/>
              <a:gd name="connsiteX33" fmla="*/ 2103120 w 3200400"/>
              <a:gd name="connsiteY33" fmla="*/ 1383792 h 1389888"/>
              <a:gd name="connsiteX34" fmla="*/ 1889760 w 3200400"/>
              <a:gd name="connsiteY34" fmla="*/ 1389888 h 1389888"/>
              <a:gd name="connsiteX35" fmla="*/ 1804416 w 3200400"/>
              <a:gd name="connsiteY35" fmla="*/ 1377696 h 1389888"/>
              <a:gd name="connsiteX36" fmla="*/ 1767840 w 3200400"/>
              <a:gd name="connsiteY36" fmla="*/ 1341120 h 1389888"/>
              <a:gd name="connsiteX37" fmla="*/ 1737360 w 3200400"/>
              <a:gd name="connsiteY37" fmla="*/ 1304544 h 1389888"/>
              <a:gd name="connsiteX38" fmla="*/ 1639824 w 3200400"/>
              <a:gd name="connsiteY38" fmla="*/ 1286256 h 1389888"/>
              <a:gd name="connsiteX39" fmla="*/ 1603248 w 3200400"/>
              <a:gd name="connsiteY39" fmla="*/ 1298448 h 1389888"/>
              <a:gd name="connsiteX40" fmla="*/ 1578864 w 3200400"/>
              <a:gd name="connsiteY40" fmla="*/ 1304544 h 1389888"/>
              <a:gd name="connsiteX41" fmla="*/ 1420368 w 3200400"/>
              <a:gd name="connsiteY41" fmla="*/ 1322832 h 1389888"/>
              <a:gd name="connsiteX42" fmla="*/ 1359408 w 3200400"/>
              <a:gd name="connsiteY42" fmla="*/ 1335024 h 1389888"/>
              <a:gd name="connsiteX43" fmla="*/ 1317101 w 3200400"/>
              <a:gd name="connsiteY43" fmla="*/ 1341906 h 1389888"/>
              <a:gd name="connsiteX44" fmla="*/ 1314800 w 3200400"/>
              <a:gd name="connsiteY44" fmla="*/ 1342091 h 1389888"/>
              <a:gd name="connsiteX45" fmla="*/ 1316763 w 3200400"/>
              <a:gd name="connsiteY45" fmla="*/ 1341337 h 1389888"/>
              <a:gd name="connsiteX46" fmla="*/ 1312134 w 3200400"/>
              <a:gd name="connsiteY46" fmla="*/ 1342306 h 1389888"/>
              <a:gd name="connsiteX47" fmla="*/ 1314800 w 3200400"/>
              <a:gd name="connsiteY47" fmla="*/ 1342091 h 1389888"/>
              <a:gd name="connsiteX48" fmla="*/ 1312258 w 3200400"/>
              <a:gd name="connsiteY48" fmla="*/ 1343068 h 1389888"/>
              <a:gd name="connsiteX49" fmla="*/ 1298448 w 3200400"/>
              <a:gd name="connsiteY49" fmla="*/ 1347216 h 1389888"/>
              <a:gd name="connsiteX50" fmla="*/ 1274064 w 3200400"/>
              <a:gd name="connsiteY50" fmla="*/ 1353312 h 1389888"/>
              <a:gd name="connsiteX51" fmla="*/ 1237488 w 3200400"/>
              <a:gd name="connsiteY51" fmla="*/ 1377696 h 1389888"/>
              <a:gd name="connsiteX52" fmla="*/ 1121664 w 3200400"/>
              <a:gd name="connsiteY52" fmla="*/ 1383792 h 1389888"/>
              <a:gd name="connsiteX53" fmla="*/ 1066800 w 3200400"/>
              <a:gd name="connsiteY53" fmla="*/ 1377696 h 1389888"/>
              <a:gd name="connsiteX54" fmla="*/ 1048512 w 3200400"/>
              <a:gd name="connsiteY54" fmla="*/ 1371600 h 1389888"/>
              <a:gd name="connsiteX55" fmla="*/ 1024128 w 3200400"/>
              <a:gd name="connsiteY55" fmla="*/ 1365504 h 1389888"/>
              <a:gd name="connsiteX56" fmla="*/ 1005840 w 3200400"/>
              <a:gd name="connsiteY56" fmla="*/ 1359408 h 1389888"/>
              <a:gd name="connsiteX57" fmla="*/ 963168 w 3200400"/>
              <a:gd name="connsiteY57" fmla="*/ 1341120 h 1389888"/>
              <a:gd name="connsiteX58" fmla="*/ 932688 w 3200400"/>
              <a:gd name="connsiteY58" fmla="*/ 1335024 h 1389888"/>
              <a:gd name="connsiteX59" fmla="*/ 890016 w 3200400"/>
              <a:gd name="connsiteY59" fmla="*/ 1328928 h 1389888"/>
              <a:gd name="connsiteX60" fmla="*/ 871728 w 3200400"/>
              <a:gd name="connsiteY60" fmla="*/ 1322832 h 1389888"/>
              <a:gd name="connsiteX61" fmla="*/ 780288 w 3200400"/>
              <a:gd name="connsiteY61" fmla="*/ 1310640 h 1389888"/>
              <a:gd name="connsiteX62" fmla="*/ 743712 w 3200400"/>
              <a:gd name="connsiteY62" fmla="*/ 1304544 h 1389888"/>
              <a:gd name="connsiteX63" fmla="*/ 670560 w 3200400"/>
              <a:gd name="connsiteY63" fmla="*/ 1292352 h 1389888"/>
              <a:gd name="connsiteX64" fmla="*/ 621792 w 3200400"/>
              <a:gd name="connsiteY64" fmla="*/ 1286256 h 1389888"/>
              <a:gd name="connsiteX65" fmla="*/ 579120 w 3200400"/>
              <a:gd name="connsiteY65" fmla="*/ 1274064 h 1389888"/>
              <a:gd name="connsiteX66" fmla="*/ 554736 w 3200400"/>
              <a:gd name="connsiteY66" fmla="*/ 1261872 h 1389888"/>
              <a:gd name="connsiteX67" fmla="*/ 536448 w 3200400"/>
              <a:gd name="connsiteY67" fmla="*/ 1255776 h 1389888"/>
              <a:gd name="connsiteX68" fmla="*/ 524256 w 3200400"/>
              <a:gd name="connsiteY68" fmla="*/ 1237488 h 1389888"/>
              <a:gd name="connsiteX69" fmla="*/ 487680 w 3200400"/>
              <a:gd name="connsiteY69" fmla="*/ 1219200 h 1389888"/>
              <a:gd name="connsiteX70" fmla="*/ 469392 w 3200400"/>
              <a:gd name="connsiteY70" fmla="*/ 1207008 h 1389888"/>
              <a:gd name="connsiteX71" fmla="*/ 451104 w 3200400"/>
              <a:gd name="connsiteY71" fmla="*/ 1200912 h 1389888"/>
              <a:gd name="connsiteX72" fmla="*/ 432816 w 3200400"/>
              <a:gd name="connsiteY72" fmla="*/ 1182624 h 1389888"/>
              <a:gd name="connsiteX73" fmla="*/ 365760 w 3200400"/>
              <a:gd name="connsiteY73" fmla="*/ 1164336 h 1389888"/>
              <a:gd name="connsiteX74" fmla="*/ 335280 w 3200400"/>
              <a:gd name="connsiteY74" fmla="*/ 1158240 h 1389888"/>
              <a:gd name="connsiteX75" fmla="*/ 280416 w 3200400"/>
              <a:gd name="connsiteY75" fmla="*/ 1139952 h 1389888"/>
              <a:gd name="connsiteX76" fmla="*/ 231648 w 3200400"/>
              <a:gd name="connsiteY76" fmla="*/ 1127760 h 1389888"/>
              <a:gd name="connsiteX77" fmla="*/ 213360 w 3200400"/>
              <a:gd name="connsiteY77" fmla="*/ 1121664 h 1389888"/>
              <a:gd name="connsiteX78" fmla="*/ 188976 w 3200400"/>
              <a:gd name="connsiteY78" fmla="*/ 1115568 h 1389888"/>
              <a:gd name="connsiteX79" fmla="*/ 170688 w 3200400"/>
              <a:gd name="connsiteY79" fmla="*/ 1109472 h 1389888"/>
              <a:gd name="connsiteX80" fmla="*/ 152400 w 3200400"/>
              <a:gd name="connsiteY80" fmla="*/ 1103376 h 1389888"/>
              <a:gd name="connsiteX81" fmla="*/ 115824 w 3200400"/>
              <a:gd name="connsiteY81" fmla="*/ 1091184 h 1389888"/>
              <a:gd name="connsiteX82" fmla="*/ 97536 w 3200400"/>
              <a:gd name="connsiteY82" fmla="*/ 1072896 h 1389888"/>
              <a:gd name="connsiteX83" fmla="*/ 79248 w 3200400"/>
              <a:gd name="connsiteY83" fmla="*/ 1060704 h 1389888"/>
              <a:gd name="connsiteX84" fmla="*/ 67056 w 3200400"/>
              <a:gd name="connsiteY84" fmla="*/ 1036320 h 1389888"/>
              <a:gd name="connsiteX85" fmla="*/ 54864 w 3200400"/>
              <a:gd name="connsiteY85" fmla="*/ 1018032 h 1389888"/>
              <a:gd name="connsiteX86" fmla="*/ 6096 w 3200400"/>
              <a:gd name="connsiteY86" fmla="*/ 938784 h 1389888"/>
              <a:gd name="connsiteX87" fmla="*/ 0 w 3200400"/>
              <a:gd name="connsiteY87" fmla="*/ 847344 h 1389888"/>
              <a:gd name="connsiteX88" fmla="*/ 16151 w 3200400"/>
              <a:gd name="connsiteY88" fmla="*/ 830994 h 1389888"/>
              <a:gd name="connsiteX89" fmla="*/ 20217 w 3200400"/>
              <a:gd name="connsiteY89" fmla="*/ 826699 h 1389888"/>
              <a:gd name="connsiteX90" fmla="*/ 16734 w 3200400"/>
              <a:gd name="connsiteY90" fmla="*/ 833453 h 1389888"/>
              <a:gd name="connsiteX91" fmla="*/ 36576 w 3200400"/>
              <a:gd name="connsiteY91" fmla="*/ 822960 h 1389888"/>
              <a:gd name="connsiteX92" fmla="*/ 54864 w 3200400"/>
              <a:gd name="connsiteY92" fmla="*/ 804672 h 1389888"/>
              <a:gd name="connsiteX93" fmla="*/ 91440 w 3200400"/>
              <a:gd name="connsiteY93" fmla="*/ 792480 h 1389888"/>
              <a:gd name="connsiteX94" fmla="*/ 128016 w 3200400"/>
              <a:gd name="connsiteY94" fmla="*/ 755904 h 1389888"/>
              <a:gd name="connsiteX95" fmla="*/ 146304 w 3200400"/>
              <a:gd name="connsiteY95" fmla="*/ 743712 h 1389888"/>
              <a:gd name="connsiteX96" fmla="*/ 164592 w 3200400"/>
              <a:gd name="connsiteY96" fmla="*/ 725424 h 1389888"/>
              <a:gd name="connsiteX97" fmla="*/ 219456 w 3200400"/>
              <a:gd name="connsiteY97" fmla="*/ 694944 h 1389888"/>
              <a:gd name="connsiteX98" fmla="*/ 286512 w 3200400"/>
              <a:gd name="connsiteY98" fmla="*/ 670560 h 1389888"/>
              <a:gd name="connsiteX99" fmla="*/ 310896 w 3200400"/>
              <a:gd name="connsiteY99" fmla="*/ 658368 h 1389888"/>
              <a:gd name="connsiteX100" fmla="*/ 365760 w 3200400"/>
              <a:gd name="connsiteY100" fmla="*/ 646176 h 1389888"/>
              <a:gd name="connsiteX101" fmla="*/ 384048 w 3200400"/>
              <a:gd name="connsiteY101" fmla="*/ 640080 h 1389888"/>
              <a:gd name="connsiteX102" fmla="*/ 414528 w 3200400"/>
              <a:gd name="connsiteY102" fmla="*/ 633984 h 1389888"/>
              <a:gd name="connsiteX103" fmla="*/ 438912 w 3200400"/>
              <a:gd name="connsiteY103" fmla="*/ 621792 h 1389888"/>
              <a:gd name="connsiteX104" fmla="*/ 457200 w 3200400"/>
              <a:gd name="connsiteY104" fmla="*/ 615696 h 1389888"/>
              <a:gd name="connsiteX105" fmla="*/ 487680 w 3200400"/>
              <a:gd name="connsiteY105" fmla="*/ 579120 h 1389888"/>
              <a:gd name="connsiteX106" fmla="*/ 505968 w 3200400"/>
              <a:gd name="connsiteY106" fmla="*/ 554736 h 1389888"/>
              <a:gd name="connsiteX107" fmla="*/ 512064 w 3200400"/>
              <a:gd name="connsiteY107" fmla="*/ 524256 h 1389888"/>
              <a:gd name="connsiteX108" fmla="*/ 530352 w 3200400"/>
              <a:gd name="connsiteY108" fmla="*/ 487680 h 1389888"/>
              <a:gd name="connsiteX109" fmla="*/ 560832 w 3200400"/>
              <a:gd name="connsiteY109" fmla="*/ 420624 h 1389888"/>
              <a:gd name="connsiteX110" fmla="*/ 585216 w 3200400"/>
              <a:gd name="connsiteY110" fmla="*/ 371856 h 1389888"/>
              <a:gd name="connsiteX111" fmla="*/ 591312 w 3200400"/>
              <a:gd name="connsiteY111" fmla="*/ 347472 h 1389888"/>
              <a:gd name="connsiteX112" fmla="*/ 603504 w 3200400"/>
              <a:gd name="connsiteY112" fmla="*/ 323088 h 1389888"/>
              <a:gd name="connsiteX113" fmla="*/ 615696 w 3200400"/>
              <a:gd name="connsiteY113" fmla="*/ 292608 h 1389888"/>
              <a:gd name="connsiteX114" fmla="*/ 633984 w 3200400"/>
              <a:gd name="connsiteY114" fmla="*/ 280416 h 1389888"/>
              <a:gd name="connsiteX115" fmla="*/ 652272 w 3200400"/>
              <a:gd name="connsiteY115" fmla="*/ 249936 h 1389888"/>
              <a:gd name="connsiteX116" fmla="*/ 694944 w 3200400"/>
              <a:gd name="connsiteY116" fmla="*/ 207264 h 1389888"/>
              <a:gd name="connsiteX117" fmla="*/ 743712 w 3200400"/>
              <a:gd name="connsiteY117" fmla="*/ 170688 h 1389888"/>
              <a:gd name="connsiteX118" fmla="*/ 780288 w 3200400"/>
              <a:gd name="connsiteY118" fmla="*/ 146304 h 1389888"/>
              <a:gd name="connsiteX119" fmla="*/ 822960 w 3200400"/>
              <a:gd name="connsiteY119" fmla="*/ 134112 h 1389888"/>
              <a:gd name="connsiteX120" fmla="*/ 914400 w 3200400"/>
              <a:gd name="connsiteY120" fmla="*/ 121920 h 1389888"/>
              <a:gd name="connsiteX121" fmla="*/ 987552 w 3200400"/>
              <a:gd name="connsiteY121" fmla="*/ 109728 h 1389888"/>
              <a:gd name="connsiteX122" fmla="*/ 1365504 w 3200400"/>
              <a:gd name="connsiteY122" fmla="*/ 109728 h 1389888"/>
              <a:gd name="connsiteX123" fmla="*/ 1353312 w 3200400"/>
              <a:gd name="connsiteY123" fmla="*/ 91440 h 1389888"/>
              <a:gd name="connsiteX124" fmla="*/ 1420368 w 3200400"/>
              <a:gd name="connsiteY124" fmla="*/ 30480 h 1389888"/>
              <a:gd name="connsiteX125" fmla="*/ 1444752 w 3200400"/>
              <a:gd name="connsiteY125" fmla="*/ 24384 h 1389888"/>
              <a:gd name="connsiteX126" fmla="*/ 1499616 w 3200400"/>
              <a:gd name="connsiteY126" fmla="*/ 6096 h 1389888"/>
              <a:gd name="connsiteX127" fmla="*/ 2292096 w 3200400"/>
              <a:gd name="connsiteY127" fmla="*/ 0 h 138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200400" h="1389888">
                <a:moveTo>
                  <a:pt x="2292096" y="0"/>
                </a:moveTo>
                <a:cubicBezTo>
                  <a:pt x="2356158" y="8542"/>
                  <a:pt x="2587533" y="37023"/>
                  <a:pt x="2651760" y="54864"/>
                </a:cubicBezTo>
                <a:cubicBezTo>
                  <a:pt x="2757002" y="84098"/>
                  <a:pt x="2953644" y="188946"/>
                  <a:pt x="3029712" y="237744"/>
                </a:cubicBezTo>
                <a:cubicBezTo>
                  <a:pt x="3064792" y="260248"/>
                  <a:pt x="3173971" y="357416"/>
                  <a:pt x="3188208" y="408432"/>
                </a:cubicBezTo>
                <a:cubicBezTo>
                  <a:pt x="3204085" y="465326"/>
                  <a:pt x="3196336" y="526288"/>
                  <a:pt x="3200400" y="585216"/>
                </a:cubicBezTo>
                <a:cubicBezTo>
                  <a:pt x="3196956" y="605881"/>
                  <a:pt x="3193259" y="639790"/>
                  <a:pt x="3182112" y="658368"/>
                </a:cubicBezTo>
                <a:cubicBezTo>
                  <a:pt x="3176198" y="668225"/>
                  <a:pt x="3165856" y="674624"/>
                  <a:pt x="3157728" y="682752"/>
                </a:cubicBezTo>
                <a:cubicBezTo>
                  <a:pt x="3143504" y="686816"/>
                  <a:pt x="3128959" y="689889"/>
                  <a:pt x="3115056" y="694944"/>
                </a:cubicBezTo>
                <a:cubicBezTo>
                  <a:pt x="3106516" y="698050"/>
                  <a:pt x="3099025" y="703556"/>
                  <a:pt x="3090672" y="707136"/>
                </a:cubicBezTo>
                <a:cubicBezTo>
                  <a:pt x="3084766" y="709667"/>
                  <a:pt x="3078480" y="711200"/>
                  <a:pt x="3072384" y="713232"/>
                </a:cubicBezTo>
                <a:lnTo>
                  <a:pt x="2919984" y="737616"/>
                </a:lnTo>
                <a:cubicBezTo>
                  <a:pt x="2857997" y="747947"/>
                  <a:pt x="2828065" y="751826"/>
                  <a:pt x="2767584" y="780288"/>
                </a:cubicBezTo>
                <a:cubicBezTo>
                  <a:pt x="2750510" y="788323"/>
                  <a:pt x="2740548" y="816790"/>
                  <a:pt x="2731008" y="829056"/>
                </a:cubicBezTo>
                <a:cubicBezTo>
                  <a:pt x="2723951" y="838129"/>
                  <a:pt x="2713000" y="843876"/>
                  <a:pt x="2706624" y="853440"/>
                </a:cubicBezTo>
                <a:cubicBezTo>
                  <a:pt x="2701765" y="860729"/>
                  <a:pt x="2692185" y="890660"/>
                  <a:pt x="2688336" y="902208"/>
                </a:cubicBezTo>
                <a:cubicBezTo>
                  <a:pt x="2653369" y="948831"/>
                  <a:pt x="2684633" y="904116"/>
                  <a:pt x="2657856" y="950976"/>
                </a:cubicBezTo>
                <a:cubicBezTo>
                  <a:pt x="2654221" y="957337"/>
                  <a:pt x="2649547" y="963051"/>
                  <a:pt x="2645664" y="969264"/>
                </a:cubicBezTo>
                <a:cubicBezTo>
                  <a:pt x="2608902" y="1028084"/>
                  <a:pt x="2643041" y="976246"/>
                  <a:pt x="2615184" y="1018032"/>
                </a:cubicBezTo>
                <a:cubicBezTo>
                  <a:pt x="2610402" y="1025205"/>
                  <a:pt x="2602992" y="1030224"/>
                  <a:pt x="2596896" y="1036320"/>
                </a:cubicBezTo>
                <a:cubicBezTo>
                  <a:pt x="2584704" y="1048512"/>
                  <a:pt x="2573207" y="1061441"/>
                  <a:pt x="2560320" y="1072896"/>
                </a:cubicBezTo>
                <a:cubicBezTo>
                  <a:pt x="2546337" y="1085325"/>
                  <a:pt x="2500391" y="1106232"/>
                  <a:pt x="2493264" y="1109472"/>
                </a:cubicBezTo>
                <a:cubicBezTo>
                  <a:pt x="2487414" y="1112131"/>
                  <a:pt x="2480555" y="1112380"/>
                  <a:pt x="2474976" y="1115568"/>
                </a:cubicBezTo>
                <a:cubicBezTo>
                  <a:pt x="2466155" y="1120609"/>
                  <a:pt x="2458306" y="1127244"/>
                  <a:pt x="2450592" y="1133856"/>
                </a:cubicBezTo>
                <a:cubicBezTo>
                  <a:pt x="2444046" y="1139467"/>
                  <a:pt x="2436581" y="1144659"/>
                  <a:pt x="2432304" y="1152144"/>
                </a:cubicBezTo>
                <a:cubicBezTo>
                  <a:pt x="2428147" y="1159418"/>
                  <a:pt x="2428240" y="1168400"/>
                  <a:pt x="2426208" y="1176528"/>
                </a:cubicBezTo>
                <a:lnTo>
                  <a:pt x="2407920" y="1200912"/>
                </a:lnTo>
                <a:cubicBezTo>
                  <a:pt x="2404065" y="1206053"/>
                  <a:pt x="2403856" y="1213104"/>
                  <a:pt x="2401824" y="1219200"/>
                </a:cubicBezTo>
                <a:cubicBezTo>
                  <a:pt x="2397760" y="1231392"/>
                  <a:pt x="2394851" y="1244032"/>
                  <a:pt x="2389632" y="1255776"/>
                </a:cubicBezTo>
                <a:cubicBezTo>
                  <a:pt x="2386656" y="1262471"/>
                  <a:pt x="2381504" y="1267968"/>
                  <a:pt x="2377440" y="1274064"/>
                </a:cubicBezTo>
                <a:cubicBezTo>
                  <a:pt x="2360737" y="1299118"/>
                  <a:pt x="2344564" y="1308173"/>
                  <a:pt x="2322576" y="1322832"/>
                </a:cubicBezTo>
                <a:cubicBezTo>
                  <a:pt x="2310384" y="1324864"/>
                  <a:pt x="2298066" y="1326247"/>
                  <a:pt x="2286000" y="1328928"/>
                </a:cubicBezTo>
                <a:cubicBezTo>
                  <a:pt x="2269855" y="1332516"/>
                  <a:pt x="2258237" y="1339761"/>
                  <a:pt x="2243328" y="1347216"/>
                </a:cubicBezTo>
                <a:cubicBezTo>
                  <a:pt x="2222703" y="1357528"/>
                  <a:pt x="2198569" y="1361045"/>
                  <a:pt x="2176272" y="1365504"/>
                </a:cubicBezTo>
                <a:cubicBezTo>
                  <a:pt x="2125303" y="1375698"/>
                  <a:pt x="2154937" y="1381264"/>
                  <a:pt x="2103120" y="1383792"/>
                </a:cubicBezTo>
                <a:cubicBezTo>
                  <a:pt x="2032055" y="1387259"/>
                  <a:pt x="1960880" y="1387856"/>
                  <a:pt x="1889760" y="1389888"/>
                </a:cubicBezTo>
                <a:cubicBezTo>
                  <a:pt x="1837024" y="1381099"/>
                  <a:pt x="1865449" y="1385325"/>
                  <a:pt x="1804416" y="1377696"/>
                </a:cubicBezTo>
                <a:cubicBezTo>
                  <a:pt x="1787307" y="1375557"/>
                  <a:pt x="1779295" y="1354007"/>
                  <a:pt x="1767840" y="1341120"/>
                </a:cubicBezTo>
                <a:cubicBezTo>
                  <a:pt x="1740439" y="1310294"/>
                  <a:pt x="1773098" y="1334326"/>
                  <a:pt x="1737360" y="1304544"/>
                </a:cubicBezTo>
                <a:cubicBezTo>
                  <a:pt x="1705914" y="1278339"/>
                  <a:pt x="1694240" y="1290442"/>
                  <a:pt x="1639824" y="1286256"/>
                </a:cubicBezTo>
                <a:cubicBezTo>
                  <a:pt x="1639824" y="1286256"/>
                  <a:pt x="1615558" y="1294755"/>
                  <a:pt x="1603248" y="1298448"/>
                </a:cubicBezTo>
                <a:cubicBezTo>
                  <a:pt x="1595223" y="1300855"/>
                  <a:pt x="1587079" y="1302901"/>
                  <a:pt x="1578864" y="1304544"/>
                </a:cubicBezTo>
                <a:cubicBezTo>
                  <a:pt x="1527622" y="1314792"/>
                  <a:pt x="1469925" y="1317876"/>
                  <a:pt x="1420368" y="1322832"/>
                </a:cubicBezTo>
                <a:cubicBezTo>
                  <a:pt x="1399748" y="1324894"/>
                  <a:pt x="1379815" y="1331423"/>
                  <a:pt x="1359408" y="1335024"/>
                </a:cubicBezTo>
                <a:cubicBezTo>
                  <a:pt x="1335600" y="1339226"/>
                  <a:pt x="1323172" y="1341149"/>
                  <a:pt x="1317101" y="1341906"/>
                </a:cubicBezTo>
                <a:lnTo>
                  <a:pt x="1314800" y="1342091"/>
                </a:lnTo>
                <a:lnTo>
                  <a:pt x="1316763" y="1341337"/>
                </a:lnTo>
                <a:cubicBezTo>
                  <a:pt x="1317873" y="1340535"/>
                  <a:pt x="1310678" y="1342108"/>
                  <a:pt x="1312134" y="1342306"/>
                </a:cubicBezTo>
                <a:lnTo>
                  <a:pt x="1314800" y="1342091"/>
                </a:lnTo>
                <a:lnTo>
                  <a:pt x="1312258" y="1343068"/>
                </a:lnTo>
                <a:cubicBezTo>
                  <a:pt x="1309414" y="1344002"/>
                  <a:pt x="1305021" y="1345338"/>
                  <a:pt x="1298448" y="1347216"/>
                </a:cubicBezTo>
                <a:cubicBezTo>
                  <a:pt x="1290392" y="1349518"/>
                  <a:pt x="1281338" y="1349155"/>
                  <a:pt x="1274064" y="1353312"/>
                </a:cubicBezTo>
                <a:cubicBezTo>
                  <a:pt x="1248783" y="1367758"/>
                  <a:pt x="1265780" y="1375124"/>
                  <a:pt x="1237488" y="1377696"/>
                </a:cubicBezTo>
                <a:cubicBezTo>
                  <a:pt x="1198985" y="1381196"/>
                  <a:pt x="1160272" y="1381760"/>
                  <a:pt x="1121664" y="1383792"/>
                </a:cubicBezTo>
                <a:cubicBezTo>
                  <a:pt x="1103376" y="1381760"/>
                  <a:pt x="1084950" y="1380721"/>
                  <a:pt x="1066800" y="1377696"/>
                </a:cubicBezTo>
                <a:cubicBezTo>
                  <a:pt x="1060462" y="1376640"/>
                  <a:pt x="1054691" y="1373365"/>
                  <a:pt x="1048512" y="1371600"/>
                </a:cubicBezTo>
                <a:cubicBezTo>
                  <a:pt x="1040456" y="1369298"/>
                  <a:pt x="1032184" y="1367806"/>
                  <a:pt x="1024128" y="1365504"/>
                </a:cubicBezTo>
                <a:cubicBezTo>
                  <a:pt x="1017949" y="1363739"/>
                  <a:pt x="1012019" y="1361173"/>
                  <a:pt x="1005840" y="1359408"/>
                </a:cubicBezTo>
                <a:cubicBezTo>
                  <a:pt x="971396" y="1349567"/>
                  <a:pt x="991009" y="1359681"/>
                  <a:pt x="963168" y="1341120"/>
                </a:cubicBezTo>
                <a:cubicBezTo>
                  <a:pt x="953008" y="1339088"/>
                  <a:pt x="942908" y="1336727"/>
                  <a:pt x="932688" y="1335024"/>
                </a:cubicBezTo>
                <a:cubicBezTo>
                  <a:pt x="918515" y="1332662"/>
                  <a:pt x="904105" y="1331746"/>
                  <a:pt x="890016" y="1328928"/>
                </a:cubicBezTo>
                <a:cubicBezTo>
                  <a:pt x="883715" y="1327668"/>
                  <a:pt x="878001" y="1324226"/>
                  <a:pt x="871728" y="1322832"/>
                </a:cubicBezTo>
                <a:cubicBezTo>
                  <a:pt x="844365" y="1316751"/>
                  <a:pt x="806701" y="1313575"/>
                  <a:pt x="780288" y="1310640"/>
                </a:cubicBezTo>
                <a:cubicBezTo>
                  <a:pt x="768003" y="1309275"/>
                  <a:pt x="755904" y="1306576"/>
                  <a:pt x="743712" y="1304544"/>
                </a:cubicBezTo>
                <a:cubicBezTo>
                  <a:pt x="719328" y="1300480"/>
                  <a:pt x="695007" y="1296019"/>
                  <a:pt x="670560" y="1292352"/>
                </a:cubicBezTo>
                <a:cubicBezTo>
                  <a:pt x="654359" y="1289922"/>
                  <a:pt x="637952" y="1288949"/>
                  <a:pt x="621792" y="1286256"/>
                </a:cubicBezTo>
                <a:cubicBezTo>
                  <a:pt x="613355" y="1284850"/>
                  <a:pt x="588344" y="1278017"/>
                  <a:pt x="579120" y="1274064"/>
                </a:cubicBezTo>
                <a:cubicBezTo>
                  <a:pt x="570767" y="1270484"/>
                  <a:pt x="563089" y="1265452"/>
                  <a:pt x="554736" y="1261872"/>
                </a:cubicBezTo>
                <a:cubicBezTo>
                  <a:pt x="548830" y="1259341"/>
                  <a:pt x="541466" y="1259790"/>
                  <a:pt x="536448" y="1255776"/>
                </a:cubicBezTo>
                <a:cubicBezTo>
                  <a:pt x="530727" y="1251199"/>
                  <a:pt x="528320" y="1243584"/>
                  <a:pt x="524256" y="1237488"/>
                </a:cubicBezTo>
                <a:cubicBezTo>
                  <a:pt x="471845" y="1202547"/>
                  <a:pt x="538157" y="1244439"/>
                  <a:pt x="487680" y="1219200"/>
                </a:cubicBezTo>
                <a:cubicBezTo>
                  <a:pt x="481127" y="1215923"/>
                  <a:pt x="475945" y="1210285"/>
                  <a:pt x="469392" y="1207008"/>
                </a:cubicBezTo>
                <a:cubicBezTo>
                  <a:pt x="463645" y="1204134"/>
                  <a:pt x="456451" y="1204476"/>
                  <a:pt x="451104" y="1200912"/>
                </a:cubicBezTo>
                <a:cubicBezTo>
                  <a:pt x="443931" y="1196130"/>
                  <a:pt x="438912" y="1188720"/>
                  <a:pt x="432816" y="1182624"/>
                </a:cubicBezTo>
                <a:cubicBezTo>
                  <a:pt x="358556" y="1167772"/>
                  <a:pt x="450837" y="1187539"/>
                  <a:pt x="365760" y="1164336"/>
                </a:cubicBezTo>
                <a:cubicBezTo>
                  <a:pt x="355764" y="1161610"/>
                  <a:pt x="345440" y="1160272"/>
                  <a:pt x="335280" y="1158240"/>
                </a:cubicBezTo>
                <a:cubicBezTo>
                  <a:pt x="316377" y="1154459"/>
                  <a:pt x="298704" y="1146048"/>
                  <a:pt x="280416" y="1139952"/>
                </a:cubicBezTo>
                <a:cubicBezTo>
                  <a:pt x="264520" y="1134653"/>
                  <a:pt x="247814" y="1132169"/>
                  <a:pt x="231648" y="1127760"/>
                </a:cubicBezTo>
                <a:cubicBezTo>
                  <a:pt x="225449" y="1126069"/>
                  <a:pt x="219539" y="1123429"/>
                  <a:pt x="213360" y="1121664"/>
                </a:cubicBezTo>
                <a:cubicBezTo>
                  <a:pt x="205304" y="1119362"/>
                  <a:pt x="197104" y="1117600"/>
                  <a:pt x="188976" y="1115568"/>
                </a:cubicBezTo>
                <a:cubicBezTo>
                  <a:pt x="182742" y="1114010"/>
                  <a:pt x="176784" y="1111504"/>
                  <a:pt x="170688" y="1109472"/>
                </a:cubicBezTo>
                <a:lnTo>
                  <a:pt x="152400" y="1103376"/>
                </a:lnTo>
                <a:cubicBezTo>
                  <a:pt x="140208" y="1099312"/>
                  <a:pt x="127058" y="1097425"/>
                  <a:pt x="115824" y="1091184"/>
                </a:cubicBezTo>
                <a:cubicBezTo>
                  <a:pt x="108288" y="1086997"/>
                  <a:pt x="104159" y="1078415"/>
                  <a:pt x="97536" y="1072896"/>
                </a:cubicBezTo>
                <a:cubicBezTo>
                  <a:pt x="91908" y="1068206"/>
                  <a:pt x="83938" y="1066332"/>
                  <a:pt x="79248" y="1060704"/>
                </a:cubicBezTo>
                <a:cubicBezTo>
                  <a:pt x="73430" y="1053723"/>
                  <a:pt x="71565" y="1044210"/>
                  <a:pt x="67056" y="1036320"/>
                </a:cubicBezTo>
                <a:cubicBezTo>
                  <a:pt x="63421" y="1029959"/>
                  <a:pt x="58928" y="1024128"/>
                  <a:pt x="54864" y="1018032"/>
                </a:cubicBezTo>
                <a:cubicBezTo>
                  <a:pt x="39890" y="995571"/>
                  <a:pt x="10666" y="969249"/>
                  <a:pt x="6096" y="938784"/>
                </a:cubicBezTo>
                <a:cubicBezTo>
                  <a:pt x="1565" y="908574"/>
                  <a:pt x="2032" y="877824"/>
                  <a:pt x="0" y="847344"/>
                </a:cubicBezTo>
                <a:cubicBezTo>
                  <a:pt x="7293" y="840052"/>
                  <a:pt x="12506" y="834753"/>
                  <a:pt x="16151" y="830994"/>
                </a:cubicBezTo>
                <a:lnTo>
                  <a:pt x="20217" y="826699"/>
                </a:lnTo>
                <a:lnTo>
                  <a:pt x="16734" y="833453"/>
                </a:lnTo>
                <a:cubicBezTo>
                  <a:pt x="18086" y="834071"/>
                  <a:pt x="23343" y="831782"/>
                  <a:pt x="36576" y="822960"/>
                </a:cubicBezTo>
                <a:cubicBezTo>
                  <a:pt x="43749" y="818178"/>
                  <a:pt x="48768" y="810768"/>
                  <a:pt x="54864" y="804672"/>
                </a:cubicBezTo>
                <a:lnTo>
                  <a:pt x="91440" y="792480"/>
                </a:lnTo>
                <a:cubicBezTo>
                  <a:pt x="107797" y="787028"/>
                  <a:pt x="115129" y="767359"/>
                  <a:pt x="128016" y="755904"/>
                </a:cubicBezTo>
                <a:cubicBezTo>
                  <a:pt x="133492" y="751037"/>
                  <a:pt x="140676" y="748402"/>
                  <a:pt x="146304" y="743712"/>
                </a:cubicBezTo>
                <a:cubicBezTo>
                  <a:pt x="152927" y="738193"/>
                  <a:pt x="157695" y="730597"/>
                  <a:pt x="164592" y="725424"/>
                </a:cubicBezTo>
                <a:cubicBezTo>
                  <a:pt x="175783" y="717031"/>
                  <a:pt x="205245" y="701260"/>
                  <a:pt x="219456" y="694944"/>
                </a:cubicBezTo>
                <a:cubicBezTo>
                  <a:pt x="279430" y="668289"/>
                  <a:pt x="218930" y="697593"/>
                  <a:pt x="286512" y="670560"/>
                </a:cubicBezTo>
                <a:cubicBezTo>
                  <a:pt x="294949" y="667185"/>
                  <a:pt x="302387" y="661559"/>
                  <a:pt x="310896" y="658368"/>
                </a:cubicBezTo>
                <a:cubicBezTo>
                  <a:pt x="323412" y="653675"/>
                  <a:pt x="354173" y="649073"/>
                  <a:pt x="365760" y="646176"/>
                </a:cubicBezTo>
                <a:cubicBezTo>
                  <a:pt x="371994" y="644618"/>
                  <a:pt x="377814" y="641638"/>
                  <a:pt x="384048" y="640080"/>
                </a:cubicBezTo>
                <a:cubicBezTo>
                  <a:pt x="394100" y="637567"/>
                  <a:pt x="404698" y="637261"/>
                  <a:pt x="414528" y="633984"/>
                </a:cubicBezTo>
                <a:cubicBezTo>
                  <a:pt x="423149" y="631110"/>
                  <a:pt x="430559" y="625372"/>
                  <a:pt x="438912" y="621792"/>
                </a:cubicBezTo>
                <a:cubicBezTo>
                  <a:pt x="444818" y="619261"/>
                  <a:pt x="451853" y="619260"/>
                  <a:pt x="457200" y="615696"/>
                </a:cubicBezTo>
                <a:cubicBezTo>
                  <a:pt x="472725" y="605346"/>
                  <a:pt x="477457" y="593432"/>
                  <a:pt x="487680" y="579120"/>
                </a:cubicBezTo>
                <a:cubicBezTo>
                  <a:pt x="493585" y="570852"/>
                  <a:pt x="501842" y="564020"/>
                  <a:pt x="505968" y="554736"/>
                </a:cubicBezTo>
                <a:cubicBezTo>
                  <a:pt x="510176" y="545268"/>
                  <a:pt x="510032" y="534416"/>
                  <a:pt x="512064" y="524256"/>
                </a:cubicBezTo>
                <a:cubicBezTo>
                  <a:pt x="547005" y="471845"/>
                  <a:pt x="505113" y="538157"/>
                  <a:pt x="530352" y="487680"/>
                </a:cubicBezTo>
                <a:cubicBezTo>
                  <a:pt x="563552" y="421280"/>
                  <a:pt x="535891" y="495448"/>
                  <a:pt x="560832" y="420624"/>
                </a:cubicBezTo>
                <a:cubicBezTo>
                  <a:pt x="566579" y="403382"/>
                  <a:pt x="578226" y="388633"/>
                  <a:pt x="585216" y="371856"/>
                </a:cubicBezTo>
                <a:cubicBezTo>
                  <a:pt x="588438" y="364122"/>
                  <a:pt x="588370" y="355317"/>
                  <a:pt x="591312" y="347472"/>
                </a:cubicBezTo>
                <a:cubicBezTo>
                  <a:pt x="594503" y="338963"/>
                  <a:pt x="599813" y="331392"/>
                  <a:pt x="603504" y="323088"/>
                </a:cubicBezTo>
                <a:cubicBezTo>
                  <a:pt x="607948" y="313088"/>
                  <a:pt x="609336" y="301512"/>
                  <a:pt x="615696" y="292608"/>
                </a:cubicBezTo>
                <a:cubicBezTo>
                  <a:pt x="619954" y="286646"/>
                  <a:pt x="629216" y="285979"/>
                  <a:pt x="633984" y="280416"/>
                </a:cubicBezTo>
                <a:cubicBezTo>
                  <a:pt x="641695" y="271420"/>
                  <a:pt x="646176" y="260096"/>
                  <a:pt x="652272" y="249936"/>
                </a:cubicBezTo>
                <a:cubicBezTo>
                  <a:pt x="684784" y="225552"/>
                  <a:pt x="670560" y="239776"/>
                  <a:pt x="694944" y="207264"/>
                </a:cubicBezTo>
                <a:cubicBezTo>
                  <a:pt x="707136" y="191008"/>
                  <a:pt x="727456" y="182880"/>
                  <a:pt x="743712" y="170688"/>
                </a:cubicBezTo>
                <a:cubicBezTo>
                  <a:pt x="755434" y="161896"/>
                  <a:pt x="767479" y="153420"/>
                  <a:pt x="780288" y="146304"/>
                </a:cubicBezTo>
                <a:cubicBezTo>
                  <a:pt x="787443" y="142329"/>
                  <a:pt x="817221" y="135547"/>
                  <a:pt x="822960" y="134112"/>
                </a:cubicBezTo>
                <a:cubicBezTo>
                  <a:pt x="872651" y="128591"/>
                  <a:pt x="871401" y="129738"/>
                  <a:pt x="914400" y="121920"/>
                </a:cubicBezTo>
                <a:cubicBezTo>
                  <a:pt x="936333" y="117932"/>
                  <a:pt x="966014" y="110458"/>
                  <a:pt x="987552" y="109728"/>
                </a:cubicBezTo>
                <a:cubicBezTo>
                  <a:pt x="1288001" y="99543"/>
                  <a:pt x="1304544" y="112776"/>
                  <a:pt x="1365504" y="109728"/>
                </a:cubicBezTo>
                <a:cubicBezTo>
                  <a:pt x="1426464" y="106680"/>
                  <a:pt x="1330769" y="111165"/>
                  <a:pt x="1353312" y="91440"/>
                </a:cubicBezTo>
                <a:cubicBezTo>
                  <a:pt x="1423622" y="29919"/>
                  <a:pt x="1339652" y="111196"/>
                  <a:pt x="1420368" y="30480"/>
                </a:cubicBezTo>
                <a:lnTo>
                  <a:pt x="1444752" y="24384"/>
                </a:lnTo>
                <a:cubicBezTo>
                  <a:pt x="1463454" y="19709"/>
                  <a:pt x="1480347" y="6651"/>
                  <a:pt x="1499616" y="6096"/>
                </a:cubicBezTo>
                <a:lnTo>
                  <a:pt x="2292096" y="0"/>
                </a:lnTo>
                <a:close/>
              </a:path>
            </a:pathLst>
          </a:custGeom>
        </p:spPr>
      </p:pic>
      <p:sp>
        <p:nvSpPr>
          <p:cNvPr id="24" name="文本框 23">
            <a:extLst>
              <a:ext uri="{FF2B5EF4-FFF2-40B4-BE49-F238E27FC236}">
                <a16:creationId xmlns:a16="http://schemas.microsoft.com/office/drawing/2014/main" id="{4F1636CE-4BAB-48CE-BA1F-378CB14EC588}"/>
              </a:ext>
            </a:extLst>
          </p:cNvPr>
          <p:cNvSpPr txBox="1"/>
          <p:nvPr/>
        </p:nvSpPr>
        <p:spPr>
          <a:xfrm>
            <a:off x="4299925" y="202824"/>
            <a:ext cx="3592149" cy="584775"/>
          </a:xfrm>
          <a:prstGeom prst="rect">
            <a:avLst/>
          </a:prstGeom>
          <a:noFill/>
        </p:spPr>
        <p:txBody>
          <a:bodyPr wrap="square" rtlCol="0">
            <a:spAutoFit/>
          </a:bodyPr>
          <a:lstStyle/>
          <a:p>
            <a:pPr lvl="0" algn="ctr">
              <a:defRPr/>
            </a:pPr>
            <a:r>
              <a:rPr lang="zh-CN" altLang="en-US" sz="3200" spc="-150" dirty="0">
                <a:solidFill>
                  <a:schemeClr val="bg1"/>
                </a:solidFill>
                <a:latin typeface="方正启体简体" panose="03000509000000000000" pitchFamily="65" charset="-122"/>
                <a:ea typeface="方正启体简体" panose="03000509000000000000" pitchFamily="65" charset="-122"/>
              </a:rPr>
              <a:t>在此处添加标题</a:t>
            </a:r>
          </a:p>
        </p:txBody>
      </p:sp>
      <p:grpSp>
        <p:nvGrpSpPr>
          <p:cNvPr id="26" name="组合 25">
            <a:extLst>
              <a:ext uri="{FF2B5EF4-FFF2-40B4-BE49-F238E27FC236}">
                <a16:creationId xmlns:a16="http://schemas.microsoft.com/office/drawing/2014/main" id="{C16B8E7D-E60D-4DD4-BA91-ACA509F05C99}"/>
              </a:ext>
            </a:extLst>
          </p:cNvPr>
          <p:cNvGrpSpPr/>
          <p:nvPr/>
        </p:nvGrpSpPr>
        <p:grpSpPr>
          <a:xfrm>
            <a:off x="3997649" y="403458"/>
            <a:ext cx="604552" cy="121952"/>
            <a:chOff x="3009419" y="1273216"/>
            <a:chExt cx="604552" cy="121952"/>
          </a:xfrm>
          <a:solidFill>
            <a:schemeClr val="bg1"/>
          </a:solidFill>
        </p:grpSpPr>
        <p:sp>
          <p:nvSpPr>
            <p:cNvPr id="27" name="椭圆 26">
              <a:extLst>
                <a:ext uri="{FF2B5EF4-FFF2-40B4-BE49-F238E27FC236}">
                  <a16:creationId xmlns:a16="http://schemas.microsoft.com/office/drawing/2014/main" id="{9D7BB139-A98B-4FDC-8B02-2405008F2CD8}"/>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椭圆 27">
              <a:extLst>
                <a:ext uri="{FF2B5EF4-FFF2-40B4-BE49-F238E27FC236}">
                  <a16:creationId xmlns:a16="http://schemas.microsoft.com/office/drawing/2014/main" id="{D4313692-B9DC-4352-B47D-0A0749CB7B83}"/>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椭圆 29">
              <a:extLst>
                <a:ext uri="{FF2B5EF4-FFF2-40B4-BE49-F238E27FC236}">
                  <a16:creationId xmlns:a16="http://schemas.microsoft.com/office/drawing/2014/main" id="{386A815E-C2A7-4EC7-99EC-AA0E518EA092}"/>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31" name="组合 30">
            <a:extLst>
              <a:ext uri="{FF2B5EF4-FFF2-40B4-BE49-F238E27FC236}">
                <a16:creationId xmlns:a16="http://schemas.microsoft.com/office/drawing/2014/main" id="{BD08A696-7C88-4D5B-AB17-993F2008907C}"/>
              </a:ext>
            </a:extLst>
          </p:cNvPr>
          <p:cNvGrpSpPr/>
          <p:nvPr/>
        </p:nvGrpSpPr>
        <p:grpSpPr>
          <a:xfrm>
            <a:off x="7589798" y="403458"/>
            <a:ext cx="604552" cy="121952"/>
            <a:chOff x="3009419" y="1273216"/>
            <a:chExt cx="604552" cy="121952"/>
          </a:xfrm>
          <a:solidFill>
            <a:schemeClr val="bg1"/>
          </a:solidFill>
        </p:grpSpPr>
        <p:sp>
          <p:nvSpPr>
            <p:cNvPr id="32" name="椭圆 31">
              <a:extLst>
                <a:ext uri="{FF2B5EF4-FFF2-40B4-BE49-F238E27FC236}">
                  <a16:creationId xmlns:a16="http://schemas.microsoft.com/office/drawing/2014/main" id="{7D954AD6-FAB7-4FCF-ACD1-3D6ACF6925E1}"/>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椭圆 32">
              <a:extLst>
                <a:ext uri="{FF2B5EF4-FFF2-40B4-BE49-F238E27FC236}">
                  <a16:creationId xmlns:a16="http://schemas.microsoft.com/office/drawing/2014/main" id="{465BBB78-19B0-44DC-9D55-5B28E8F4E9A0}"/>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FC65148D-41E0-45E4-A57B-DB145BDD9F8B}"/>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4" name="Chevron 3">
            <a:extLst>
              <a:ext uri="{FF2B5EF4-FFF2-40B4-BE49-F238E27FC236}">
                <a16:creationId xmlns:a16="http://schemas.microsoft.com/office/drawing/2014/main" id="{E4FC67AE-EEAB-4CE3-B351-869B2A3DCB64}"/>
              </a:ext>
            </a:extLst>
          </p:cNvPr>
          <p:cNvSpPr/>
          <p:nvPr/>
        </p:nvSpPr>
        <p:spPr>
          <a:xfrm>
            <a:off x="9061254" y="3676417"/>
            <a:ext cx="2127437" cy="406400"/>
          </a:xfrm>
          <a:prstGeom prst="chevron">
            <a:avLst>
              <a:gd name="adj" fmla="val 32323"/>
            </a:avLst>
          </a:prstGeom>
          <a:solidFill>
            <a:schemeClr val="accent1"/>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5" name="Chevron 6">
            <a:extLst>
              <a:ext uri="{FF2B5EF4-FFF2-40B4-BE49-F238E27FC236}">
                <a16:creationId xmlns:a16="http://schemas.microsoft.com/office/drawing/2014/main" id="{7D23DCC8-2F05-49F3-B05A-F5459F915BE1}"/>
              </a:ext>
            </a:extLst>
          </p:cNvPr>
          <p:cNvSpPr/>
          <p:nvPr/>
        </p:nvSpPr>
        <p:spPr>
          <a:xfrm>
            <a:off x="7034066" y="3676417"/>
            <a:ext cx="2127437" cy="406400"/>
          </a:xfrm>
          <a:prstGeom prst="chevron">
            <a:avLst>
              <a:gd name="adj" fmla="val 32323"/>
            </a:avLst>
          </a:prstGeom>
          <a:noFill/>
          <a:ln w="127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7" name="Chevron 9">
            <a:extLst>
              <a:ext uri="{FF2B5EF4-FFF2-40B4-BE49-F238E27FC236}">
                <a16:creationId xmlns:a16="http://schemas.microsoft.com/office/drawing/2014/main" id="{D2259DCF-271D-469F-8769-94FCADD8A894}"/>
              </a:ext>
            </a:extLst>
          </p:cNvPr>
          <p:cNvSpPr/>
          <p:nvPr/>
        </p:nvSpPr>
        <p:spPr>
          <a:xfrm>
            <a:off x="5006879" y="3676417"/>
            <a:ext cx="2127437" cy="406400"/>
          </a:xfrm>
          <a:prstGeom prst="chevron">
            <a:avLst>
              <a:gd name="adj" fmla="val 32323"/>
            </a:avLst>
          </a:prstGeom>
          <a:solidFill>
            <a:schemeClr val="accent1"/>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8" name="Chevron 12">
            <a:extLst>
              <a:ext uri="{FF2B5EF4-FFF2-40B4-BE49-F238E27FC236}">
                <a16:creationId xmlns:a16="http://schemas.microsoft.com/office/drawing/2014/main" id="{DCCBA552-654F-43FA-B957-1CBC5F04BCFB}"/>
              </a:ext>
            </a:extLst>
          </p:cNvPr>
          <p:cNvSpPr/>
          <p:nvPr/>
        </p:nvSpPr>
        <p:spPr>
          <a:xfrm>
            <a:off x="2979691" y="3676417"/>
            <a:ext cx="2127437" cy="406400"/>
          </a:xfrm>
          <a:prstGeom prst="chevron">
            <a:avLst>
              <a:gd name="adj" fmla="val 32323"/>
            </a:avLst>
          </a:prstGeom>
          <a:noFill/>
          <a:ln w="127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9" name="Oval 14">
            <a:extLst>
              <a:ext uri="{FF2B5EF4-FFF2-40B4-BE49-F238E27FC236}">
                <a16:creationId xmlns:a16="http://schemas.microsoft.com/office/drawing/2014/main" id="{F9E11F38-790B-484F-9B93-E20388766251}"/>
              </a:ext>
            </a:extLst>
          </p:cNvPr>
          <p:cNvSpPr/>
          <p:nvPr/>
        </p:nvSpPr>
        <p:spPr>
          <a:xfrm>
            <a:off x="1662163" y="2613697"/>
            <a:ext cx="708120" cy="70812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Oval 15">
            <a:extLst>
              <a:ext uri="{FF2B5EF4-FFF2-40B4-BE49-F238E27FC236}">
                <a16:creationId xmlns:a16="http://schemas.microsoft.com/office/drawing/2014/main" id="{37ED3CE9-33D4-473F-BDEE-423D83B3F98E}"/>
              </a:ext>
            </a:extLst>
          </p:cNvPr>
          <p:cNvSpPr/>
          <p:nvPr/>
        </p:nvSpPr>
        <p:spPr>
          <a:xfrm>
            <a:off x="3689349" y="4536499"/>
            <a:ext cx="708120" cy="708120"/>
          </a:xfrm>
          <a:prstGeom prst="ellipse">
            <a:avLst/>
          </a:prstGeom>
          <a:noFill/>
          <a:ln w="127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1" name="Oval 16">
            <a:extLst>
              <a:ext uri="{FF2B5EF4-FFF2-40B4-BE49-F238E27FC236}">
                <a16:creationId xmlns:a16="http://schemas.microsoft.com/office/drawing/2014/main" id="{47F02BF3-4FBD-47BE-B965-565D3C54BDCF}"/>
              </a:ext>
            </a:extLst>
          </p:cNvPr>
          <p:cNvSpPr/>
          <p:nvPr/>
        </p:nvSpPr>
        <p:spPr>
          <a:xfrm>
            <a:off x="5716537" y="2613697"/>
            <a:ext cx="708120" cy="70812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3" name="Oval 17">
            <a:extLst>
              <a:ext uri="{FF2B5EF4-FFF2-40B4-BE49-F238E27FC236}">
                <a16:creationId xmlns:a16="http://schemas.microsoft.com/office/drawing/2014/main" id="{C7992D56-0F6C-48DD-A7E4-8BE0A6F13A9D}"/>
              </a:ext>
            </a:extLst>
          </p:cNvPr>
          <p:cNvSpPr/>
          <p:nvPr/>
        </p:nvSpPr>
        <p:spPr>
          <a:xfrm>
            <a:off x="7743724" y="4536499"/>
            <a:ext cx="708120" cy="708120"/>
          </a:xfrm>
          <a:prstGeom prst="ellipse">
            <a:avLst/>
          </a:prstGeom>
          <a:noFill/>
          <a:ln w="127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5" name="Oval 18">
            <a:extLst>
              <a:ext uri="{FF2B5EF4-FFF2-40B4-BE49-F238E27FC236}">
                <a16:creationId xmlns:a16="http://schemas.microsoft.com/office/drawing/2014/main" id="{9BAAE66D-FEB1-4F59-A1F9-FBFFD4CEE6DF}"/>
              </a:ext>
            </a:extLst>
          </p:cNvPr>
          <p:cNvSpPr/>
          <p:nvPr/>
        </p:nvSpPr>
        <p:spPr>
          <a:xfrm>
            <a:off x="9770912" y="2613697"/>
            <a:ext cx="708120" cy="70812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cxnSp>
        <p:nvCxnSpPr>
          <p:cNvPr id="29" name="Straight Connector 20">
            <a:extLst>
              <a:ext uri="{FF2B5EF4-FFF2-40B4-BE49-F238E27FC236}">
                <a16:creationId xmlns:a16="http://schemas.microsoft.com/office/drawing/2014/main" id="{8FF58623-88CC-4C42-B5E6-92DB490939F8}"/>
              </a:ext>
            </a:extLst>
          </p:cNvPr>
          <p:cNvCxnSpPr/>
          <p:nvPr/>
        </p:nvCxnSpPr>
        <p:spPr>
          <a:xfrm flipH="1" flipV="1">
            <a:off x="4043409" y="3905472"/>
            <a:ext cx="0" cy="640080"/>
          </a:xfrm>
          <a:prstGeom prst="line">
            <a:avLst/>
          </a:prstGeom>
          <a:ln w="12700" cmpd="sng">
            <a:solidFill>
              <a:schemeClr val="accent2"/>
            </a:solidFill>
            <a:tailEnd type="oval"/>
          </a:ln>
          <a:effectLst/>
        </p:spPr>
        <p:style>
          <a:lnRef idx="2">
            <a:schemeClr val="accent1"/>
          </a:lnRef>
          <a:fillRef idx="0">
            <a:schemeClr val="accent1"/>
          </a:fillRef>
          <a:effectRef idx="1">
            <a:schemeClr val="accent1"/>
          </a:effectRef>
          <a:fontRef idx="minor">
            <a:schemeClr val="tx1"/>
          </a:fontRef>
        </p:style>
      </p:cxnSp>
      <p:cxnSp>
        <p:nvCxnSpPr>
          <p:cNvPr id="35" name="Straight Connector 21">
            <a:extLst>
              <a:ext uri="{FF2B5EF4-FFF2-40B4-BE49-F238E27FC236}">
                <a16:creationId xmlns:a16="http://schemas.microsoft.com/office/drawing/2014/main" id="{B2C4F187-2BCF-4C7E-80C6-B12765DD25AC}"/>
              </a:ext>
            </a:extLst>
          </p:cNvPr>
          <p:cNvCxnSpPr/>
          <p:nvPr/>
        </p:nvCxnSpPr>
        <p:spPr>
          <a:xfrm flipH="1" flipV="1">
            <a:off x="6070597" y="3221757"/>
            <a:ext cx="0" cy="640080"/>
          </a:xfrm>
          <a:prstGeom prst="line">
            <a:avLst/>
          </a:prstGeom>
          <a:ln w="12700" cmpd="sng">
            <a:solidFill>
              <a:schemeClr val="accent1"/>
            </a:solidFill>
            <a:headEnd type="oval"/>
          </a:ln>
          <a:effectLst/>
        </p:spPr>
        <p:style>
          <a:lnRef idx="2">
            <a:schemeClr val="accent1"/>
          </a:lnRef>
          <a:fillRef idx="0">
            <a:schemeClr val="accent1"/>
          </a:fillRef>
          <a:effectRef idx="1">
            <a:schemeClr val="accent1"/>
          </a:effectRef>
          <a:fontRef idx="minor">
            <a:schemeClr val="tx1"/>
          </a:fontRef>
        </p:style>
      </p:cxnSp>
      <p:cxnSp>
        <p:nvCxnSpPr>
          <p:cNvPr id="36" name="Straight Connector 22">
            <a:extLst>
              <a:ext uri="{FF2B5EF4-FFF2-40B4-BE49-F238E27FC236}">
                <a16:creationId xmlns:a16="http://schemas.microsoft.com/office/drawing/2014/main" id="{A07DE442-883C-4381-95BB-43A12982A2A6}"/>
              </a:ext>
            </a:extLst>
          </p:cNvPr>
          <p:cNvCxnSpPr/>
          <p:nvPr/>
        </p:nvCxnSpPr>
        <p:spPr>
          <a:xfrm flipH="1" flipV="1">
            <a:off x="8097784" y="3905472"/>
            <a:ext cx="0" cy="640080"/>
          </a:xfrm>
          <a:prstGeom prst="line">
            <a:avLst/>
          </a:prstGeom>
          <a:ln w="12700" cmpd="sng">
            <a:solidFill>
              <a:schemeClr val="accent2"/>
            </a:solidFill>
            <a:tailEnd type="oval"/>
          </a:ln>
          <a:effectLst/>
        </p:spPr>
        <p:style>
          <a:lnRef idx="2">
            <a:schemeClr val="accent1"/>
          </a:lnRef>
          <a:fillRef idx="0">
            <a:schemeClr val="accent1"/>
          </a:fillRef>
          <a:effectRef idx="1">
            <a:schemeClr val="accent1"/>
          </a:effectRef>
          <a:fontRef idx="minor">
            <a:schemeClr val="tx1"/>
          </a:fontRef>
        </p:style>
      </p:cxnSp>
      <p:cxnSp>
        <p:nvCxnSpPr>
          <p:cNvPr id="37" name="Straight Connector 23">
            <a:extLst>
              <a:ext uri="{FF2B5EF4-FFF2-40B4-BE49-F238E27FC236}">
                <a16:creationId xmlns:a16="http://schemas.microsoft.com/office/drawing/2014/main" id="{02FB71A1-9019-4B6A-823C-7E5CE20C395D}"/>
              </a:ext>
            </a:extLst>
          </p:cNvPr>
          <p:cNvCxnSpPr/>
          <p:nvPr/>
        </p:nvCxnSpPr>
        <p:spPr>
          <a:xfrm flipH="1" flipV="1">
            <a:off x="10124972" y="3221757"/>
            <a:ext cx="0" cy="640080"/>
          </a:xfrm>
          <a:prstGeom prst="line">
            <a:avLst/>
          </a:prstGeom>
          <a:ln w="12700" cmpd="sng">
            <a:solidFill>
              <a:schemeClr val="accent1"/>
            </a:solidFill>
            <a:headEnd type="oval"/>
          </a:ln>
          <a:effectLst/>
        </p:spPr>
        <p:style>
          <a:lnRef idx="2">
            <a:schemeClr val="accent1"/>
          </a:lnRef>
          <a:fillRef idx="0">
            <a:schemeClr val="accent1"/>
          </a:fillRef>
          <a:effectRef idx="1">
            <a:schemeClr val="accent1"/>
          </a:effectRef>
          <a:fontRef idx="minor">
            <a:schemeClr val="tx1"/>
          </a:fontRef>
        </p:style>
      </p:cxnSp>
      <p:sp>
        <p:nvSpPr>
          <p:cNvPr id="38" name="Chevron 25">
            <a:extLst>
              <a:ext uri="{FF2B5EF4-FFF2-40B4-BE49-F238E27FC236}">
                <a16:creationId xmlns:a16="http://schemas.microsoft.com/office/drawing/2014/main" id="{73656D49-3B06-4382-BAC6-67F58B88EBE7}"/>
              </a:ext>
            </a:extLst>
          </p:cNvPr>
          <p:cNvSpPr/>
          <p:nvPr/>
        </p:nvSpPr>
        <p:spPr>
          <a:xfrm>
            <a:off x="952504" y="3676417"/>
            <a:ext cx="2127437" cy="406400"/>
          </a:xfrm>
          <a:prstGeom prst="chevron">
            <a:avLst>
              <a:gd name="adj" fmla="val 32323"/>
            </a:avLst>
          </a:prstGeom>
          <a:solidFill>
            <a:schemeClr val="accent1"/>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cxnSp>
        <p:nvCxnSpPr>
          <p:cNvPr id="39" name="Straight Connector 19">
            <a:extLst>
              <a:ext uri="{FF2B5EF4-FFF2-40B4-BE49-F238E27FC236}">
                <a16:creationId xmlns:a16="http://schemas.microsoft.com/office/drawing/2014/main" id="{FE6C42B4-874A-4FA5-987C-97661A55FA26}"/>
              </a:ext>
            </a:extLst>
          </p:cNvPr>
          <p:cNvCxnSpPr/>
          <p:nvPr/>
        </p:nvCxnSpPr>
        <p:spPr>
          <a:xfrm flipH="1" flipV="1">
            <a:off x="2016223" y="3221757"/>
            <a:ext cx="0" cy="640080"/>
          </a:xfrm>
          <a:prstGeom prst="line">
            <a:avLst/>
          </a:prstGeom>
          <a:ln w="12700" cmpd="sng">
            <a:solidFill>
              <a:schemeClr val="accent1"/>
            </a:solidFill>
            <a:headEnd type="oval"/>
          </a:ln>
          <a:effectLst/>
        </p:spPr>
        <p:style>
          <a:lnRef idx="2">
            <a:schemeClr val="accent1"/>
          </a:lnRef>
          <a:fillRef idx="0">
            <a:schemeClr val="accent1"/>
          </a:fillRef>
          <a:effectRef idx="1">
            <a:schemeClr val="accent1"/>
          </a:effectRef>
          <a:fontRef idx="minor">
            <a:schemeClr val="tx1"/>
          </a:fontRef>
        </p:style>
      </p:cxnSp>
      <p:sp>
        <p:nvSpPr>
          <p:cNvPr id="40" name="Freeform 5">
            <a:extLst>
              <a:ext uri="{FF2B5EF4-FFF2-40B4-BE49-F238E27FC236}">
                <a16:creationId xmlns:a16="http://schemas.microsoft.com/office/drawing/2014/main" id="{9DE39EF2-9FDF-4D52-A7B3-11AA2C5E33DA}"/>
              </a:ext>
            </a:extLst>
          </p:cNvPr>
          <p:cNvSpPr>
            <a:spLocks noEditPoints="1"/>
          </p:cNvSpPr>
          <p:nvPr/>
        </p:nvSpPr>
        <p:spPr bwMode="auto">
          <a:xfrm>
            <a:off x="7902333" y="4699250"/>
            <a:ext cx="369227" cy="369956"/>
          </a:xfrm>
          <a:custGeom>
            <a:avLst/>
            <a:gdLst>
              <a:gd name="T0" fmla="*/ 165 w 214"/>
              <a:gd name="T1" fmla="*/ 49 h 214"/>
              <a:gd name="T2" fmla="*/ 196 w 214"/>
              <a:gd name="T3" fmla="*/ 107 h 214"/>
              <a:gd name="T4" fmla="*/ 188 w 214"/>
              <a:gd name="T5" fmla="*/ 119 h 214"/>
              <a:gd name="T6" fmla="*/ 214 w 214"/>
              <a:gd name="T7" fmla="*/ 107 h 214"/>
              <a:gd name="T8" fmla="*/ 0 w 214"/>
              <a:gd name="T9" fmla="*/ 107 h 214"/>
              <a:gd name="T10" fmla="*/ 214 w 214"/>
              <a:gd name="T11" fmla="*/ 107 h 214"/>
              <a:gd name="T12" fmla="*/ 20 w 214"/>
              <a:gd name="T13" fmla="*/ 143 h 214"/>
              <a:gd name="T14" fmla="*/ 38 w 214"/>
              <a:gd name="T15" fmla="*/ 132 h 214"/>
              <a:gd name="T16" fmla="*/ 154 w 214"/>
              <a:gd name="T17" fmla="*/ 127 h 214"/>
              <a:gd name="T18" fmla="*/ 189 w 214"/>
              <a:gd name="T19" fmla="*/ 139 h 214"/>
              <a:gd name="T20" fmla="*/ 200 w 214"/>
              <a:gd name="T21" fmla="*/ 107 h 214"/>
              <a:gd name="T22" fmla="*/ 13 w 214"/>
              <a:gd name="T23" fmla="*/ 107 h 214"/>
              <a:gd name="T24" fmla="*/ 128 w 214"/>
              <a:gd name="T25" fmla="*/ 142 h 214"/>
              <a:gd name="T26" fmla="*/ 80 w 214"/>
              <a:gd name="T27" fmla="*/ 148 h 214"/>
              <a:gd name="T28" fmla="*/ 85 w 214"/>
              <a:gd name="T29" fmla="*/ 154 h 214"/>
              <a:gd name="T30" fmla="*/ 133 w 214"/>
              <a:gd name="T31" fmla="*/ 149 h 214"/>
              <a:gd name="T32" fmla="*/ 107 w 214"/>
              <a:gd name="T33" fmla="*/ 122 h 214"/>
              <a:gd name="T34" fmla="*/ 150 w 214"/>
              <a:gd name="T35" fmla="*/ 109 h 214"/>
              <a:gd name="T36" fmla="*/ 119 w 214"/>
              <a:gd name="T37" fmla="*/ 99 h 214"/>
              <a:gd name="T38" fmla="*/ 92 w 214"/>
              <a:gd name="T39" fmla="*/ 107 h 214"/>
              <a:gd name="T40" fmla="*/ 107 w 214"/>
              <a:gd name="T41" fmla="*/ 45 h 214"/>
              <a:gd name="T42" fmla="*/ 111 w 214"/>
              <a:gd name="T43" fmla="*/ 34 h 214"/>
              <a:gd name="T44" fmla="*/ 103 w 214"/>
              <a:gd name="T45" fmla="*/ 34 h 214"/>
              <a:gd name="T46" fmla="*/ 107 w 214"/>
              <a:gd name="T47" fmla="*/ 45 h 214"/>
              <a:gd name="T48" fmla="*/ 172 w 214"/>
              <a:gd name="T49" fmla="*/ 103 h 214"/>
              <a:gd name="T50" fmla="*/ 172 w 214"/>
              <a:gd name="T51" fmla="*/ 111 h 214"/>
              <a:gd name="T52" fmla="*/ 183 w 214"/>
              <a:gd name="T53" fmla="*/ 107 h 214"/>
              <a:gd name="T54" fmla="*/ 34 w 214"/>
              <a:gd name="T55" fmla="*/ 111 h 214"/>
              <a:gd name="T56" fmla="*/ 45 w 214"/>
              <a:gd name="T57" fmla="*/ 107 h 214"/>
              <a:gd name="T58" fmla="*/ 34 w 214"/>
              <a:gd name="T59" fmla="*/ 103 h 214"/>
              <a:gd name="T60" fmla="*/ 34 w 214"/>
              <a:gd name="T61" fmla="*/ 111 h 214"/>
              <a:gd name="T62" fmla="*/ 60 w 214"/>
              <a:gd name="T63" fmla="*/ 64 h 214"/>
              <a:gd name="T64" fmla="*/ 63 w 214"/>
              <a:gd name="T65" fmla="*/ 58 h 214"/>
              <a:gd name="T66" fmla="*/ 53 w 214"/>
              <a:gd name="T67" fmla="*/ 53 h 214"/>
              <a:gd name="T68" fmla="*/ 58 w 214"/>
              <a:gd name="T69" fmla="*/ 63 h 214"/>
              <a:gd name="T70" fmla="*/ 156 w 214"/>
              <a:gd name="T71" fmla="*/ 63 h 214"/>
              <a:gd name="T72" fmla="*/ 161 w 214"/>
              <a:gd name="T73" fmla="*/ 53 h 214"/>
              <a:gd name="T74" fmla="*/ 150 w 214"/>
              <a:gd name="T75" fmla="*/ 58 h 214"/>
              <a:gd name="T76" fmla="*/ 153 w 214"/>
              <a:gd name="T77"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4" h="214">
                <a:moveTo>
                  <a:pt x="189" y="107"/>
                </a:moveTo>
                <a:cubicBezTo>
                  <a:pt x="189" y="85"/>
                  <a:pt x="180" y="64"/>
                  <a:pt x="165" y="49"/>
                </a:cubicBezTo>
                <a:cubicBezTo>
                  <a:pt x="170" y="43"/>
                  <a:pt x="170" y="43"/>
                  <a:pt x="170" y="43"/>
                </a:cubicBezTo>
                <a:cubicBezTo>
                  <a:pt x="187" y="60"/>
                  <a:pt x="196" y="83"/>
                  <a:pt x="196" y="107"/>
                </a:cubicBezTo>
                <a:cubicBezTo>
                  <a:pt x="196" y="111"/>
                  <a:pt x="196" y="116"/>
                  <a:pt x="196" y="120"/>
                </a:cubicBezTo>
                <a:cubicBezTo>
                  <a:pt x="188" y="119"/>
                  <a:pt x="188" y="119"/>
                  <a:pt x="188" y="119"/>
                </a:cubicBezTo>
                <a:cubicBezTo>
                  <a:pt x="188" y="115"/>
                  <a:pt x="189" y="111"/>
                  <a:pt x="189" y="107"/>
                </a:cubicBezTo>
                <a:moveTo>
                  <a:pt x="214" y="107"/>
                </a:moveTo>
                <a:cubicBezTo>
                  <a:pt x="214" y="166"/>
                  <a:pt x="166" y="214"/>
                  <a:pt x="107" y="214"/>
                </a:cubicBezTo>
                <a:cubicBezTo>
                  <a:pt x="48" y="214"/>
                  <a:pt x="0" y="166"/>
                  <a:pt x="0" y="107"/>
                </a:cubicBezTo>
                <a:cubicBezTo>
                  <a:pt x="0" y="48"/>
                  <a:pt x="48" y="0"/>
                  <a:pt x="107" y="0"/>
                </a:cubicBezTo>
                <a:cubicBezTo>
                  <a:pt x="166" y="0"/>
                  <a:pt x="214" y="48"/>
                  <a:pt x="214" y="107"/>
                </a:cubicBezTo>
                <a:moveTo>
                  <a:pt x="13" y="107"/>
                </a:moveTo>
                <a:cubicBezTo>
                  <a:pt x="13" y="120"/>
                  <a:pt x="16" y="132"/>
                  <a:pt x="20" y="143"/>
                </a:cubicBezTo>
                <a:cubicBezTo>
                  <a:pt x="21" y="142"/>
                  <a:pt x="23" y="140"/>
                  <a:pt x="25" y="139"/>
                </a:cubicBezTo>
                <a:cubicBezTo>
                  <a:pt x="38" y="132"/>
                  <a:pt x="38" y="132"/>
                  <a:pt x="38" y="132"/>
                </a:cubicBezTo>
                <a:cubicBezTo>
                  <a:pt x="44" y="129"/>
                  <a:pt x="53" y="127"/>
                  <a:pt x="60" y="127"/>
                </a:cubicBezTo>
                <a:cubicBezTo>
                  <a:pt x="154" y="127"/>
                  <a:pt x="154" y="127"/>
                  <a:pt x="154" y="127"/>
                </a:cubicBezTo>
                <a:cubicBezTo>
                  <a:pt x="160" y="127"/>
                  <a:pt x="170" y="129"/>
                  <a:pt x="176" y="132"/>
                </a:cubicBezTo>
                <a:cubicBezTo>
                  <a:pt x="189" y="139"/>
                  <a:pt x="189" y="139"/>
                  <a:pt x="189" y="139"/>
                </a:cubicBezTo>
                <a:cubicBezTo>
                  <a:pt x="190" y="140"/>
                  <a:pt x="192" y="141"/>
                  <a:pt x="193" y="143"/>
                </a:cubicBezTo>
                <a:cubicBezTo>
                  <a:pt x="198" y="132"/>
                  <a:pt x="200" y="120"/>
                  <a:pt x="200" y="107"/>
                </a:cubicBezTo>
                <a:cubicBezTo>
                  <a:pt x="200" y="55"/>
                  <a:pt x="158" y="13"/>
                  <a:pt x="107" y="13"/>
                </a:cubicBezTo>
                <a:cubicBezTo>
                  <a:pt x="55" y="13"/>
                  <a:pt x="13" y="55"/>
                  <a:pt x="13" y="107"/>
                </a:cubicBezTo>
                <a:moveTo>
                  <a:pt x="133" y="148"/>
                </a:moveTo>
                <a:cubicBezTo>
                  <a:pt x="133" y="145"/>
                  <a:pt x="131" y="142"/>
                  <a:pt x="128" y="142"/>
                </a:cubicBezTo>
                <a:cubicBezTo>
                  <a:pt x="85" y="142"/>
                  <a:pt x="85" y="142"/>
                  <a:pt x="85" y="142"/>
                </a:cubicBezTo>
                <a:cubicBezTo>
                  <a:pt x="82" y="142"/>
                  <a:pt x="80" y="145"/>
                  <a:pt x="80" y="148"/>
                </a:cubicBezTo>
                <a:cubicBezTo>
                  <a:pt x="80" y="149"/>
                  <a:pt x="80" y="149"/>
                  <a:pt x="80" y="149"/>
                </a:cubicBezTo>
                <a:cubicBezTo>
                  <a:pt x="80" y="152"/>
                  <a:pt x="82" y="154"/>
                  <a:pt x="85" y="154"/>
                </a:cubicBezTo>
                <a:cubicBezTo>
                  <a:pt x="128" y="154"/>
                  <a:pt x="128" y="154"/>
                  <a:pt x="128" y="154"/>
                </a:cubicBezTo>
                <a:cubicBezTo>
                  <a:pt x="131" y="154"/>
                  <a:pt x="133" y="152"/>
                  <a:pt x="133" y="149"/>
                </a:cubicBezTo>
                <a:lnTo>
                  <a:pt x="133" y="148"/>
                </a:lnTo>
                <a:close/>
                <a:moveTo>
                  <a:pt x="107" y="122"/>
                </a:moveTo>
                <a:cubicBezTo>
                  <a:pt x="112" y="122"/>
                  <a:pt x="117" y="119"/>
                  <a:pt x="119" y="115"/>
                </a:cubicBezTo>
                <a:cubicBezTo>
                  <a:pt x="132" y="112"/>
                  <a:pt x="150" y="109"/>
                  <a:pt x="150" y="109"/>
                </a:cubicBezTo>
                <a:cubicBezTo>
                  <a:pt x="156" y="108"/>
                  <a:pt x="156" y="106"/>
                  <a:pt x="150" y="105"/>
                </a:cubicBezTo>
                <a:cubicBezTo>
                  <a:pt x="150" y="105"/>
                  <a:pt x="132" y="101"/>
                  <a:pt x="119" y="99"/>
                </a:cubicBezTo>
                <a:cubicBezTo>
                  <a:pt x="117" y="95"/>
                  <a:pt x="112" y="92"/>
                  <a:pt x="107" y="92"/>
                </a:cubicBezTo>
                <a:cubicBezTo>
                  <a:pt x="98" y="92"/>
                  <a:pt x="92" y="98"/>
                  <a:pt x="92" y="107"/>
                </a:cubicBezTo>
                <a:cubicBezTo>
                  <a:pt x="92" y="115"/>
                  <a:pt x="98" y="122"/>
                  <a:pt x="107" y="122"/>
                </a:cubicBezTo>
                <a:moveTo>
                  <a:pt x="107" y="45"/>
                </a:moveTo>
                <a:cubicBezTo>
                  <a:pt x="109" y="45"/>
                  <a:pt x="111" y="43"/>
                  <a:pt x="111" y="41"/>
                </a:cubicBezTo>
                <a:cubicBezTo>
                  <a:pt x="111" y="34"/>
                  <a:pt x="111" y="34"/>
                  <a:pt x="111" y="34"/>
                </a:cubicBezTo>
                <a:cubicBezTo>
                  <a:pt x="111" y="32"/>
                  <a:pt x="109" y="30"/>
                  <a:pt x="107" y="30"/>
                </a:cubicBezTo>
                <a:cubicBezTo>
                  <a:pt x="105" y="30"/>
                  <a:pt x="103" y="32"/>
                  <a:pt x="103" y="34"/>
                </a:cubicBezTo>
                <a:cubicBezTo>
                  <a:pt x="103" y="41"/>
                  <a:pt x="103" y="41"/>
                  <a:pt x="103" y="41"/>
                </a:cubicBezTo>
                <a:cubicBezTo>
                  <a:pt x="103" y="43"/>
                  <a:pt x="105" y="45"/>
                  <a:pt x="107" y="45"/>
                </a:cubicBezTo>
                <a:moveTo>
                  <a:pt x="179" y="103"/>
                </a:moveTo>
                <a:cubicBezTo>
                  <a:pt x="172" y="103"/>
                  <a:pt x="172" y="103"/>
                  <a:pt x="172" y="103"/>
                </a:cubicBezTo>
                <a:cubicBezTo>
                  <a:pt x="170" y="103"/>
                  <a:pt x="168" y="105"/>
                  <a:pt x="168" y="107"/>
                </a:cubicBezTo>
                <a:cubicBezTo>
                  <a:pt x="168" y="109"/>
                  <a:pt x="170" y="111"/>
                  <a:pt x="172" y="111"/>
                </a:cubicBezTo>
                <a:cubicBezTo>
                  <a:pt x="179" y="111"/>
                  <a:pt x="179" y="111"/>
                  <a:pt x="179" y="111"/>
                </a:cubicBezTo>
                <a:cubicBezTo>
                  <a:pt x="181" y="111"/>
                  <a:pt x="183" y="109"/>
                  <a:pt x="183" y="107"/>
                </a:cubicBezTo>
                <a:cubicBezTo>
                  <a:pt x="183" y="105"/>
                  <a:pt x="181" y="103"/>
                  <a:pt x="179" y="103"/>
                </a:cubicBezTo>
                <a:moveTo>
                  <a:pt x="34" y="111"/>
                </a:moveTo>
                <a:cubicBezTo>
                  <a:pt x="41" y="111"/>
                  <a:pt x="41" y="111"/>
                  <a:pt x="41" y="111"/>
                </a:cubicBezTo>
                <a:cubicBezTo>
                  <a:pt x="43" y="111"/>
                  <a:pt x="45" y="109"/>
                  <a:pt x="45" y="107"/>
                </a:cubicBezTo>
                <a:cubicBezTo>
                  <a:pt x="45" y="105"/>
                  <a:pt x="43" y="103"/>
                  <a:pt x="41" y="103"/>
                </a:cubicBezTo>
                <a:cubicBezTo>
                  <a:pt x="34" y="103"/>
                  <a:pt x="34" y="103"/>
                  <a:pt x="34" y="103"/>
                </a:cubicBezTo>
                <a:cubicBezTo>
                  <a:pt x="32" y="103"/>
                  <a:pt x="30" y="105"/>
                  <a:pt x="30" y="107"/>
                </a:cubicBezTo>
                <a:cubicBezTo>
                  <a:pt x="30" y="109"/>
                  <a:pt x="32" y="111"/>
                  <a:pt x="34" y="111"/>
                </a:cubicBezTo>
                <a:moveTo>
                  <a:pt x="58" y="63"/>
                </a:moveTo>
                <a:cubicBezTo>
                  <a:pt x="58" y="64"/>
                  <a:pt x="59" y="64"/>
                  <a:pt x="60" y="64"/>
                </a:cubicBezTo>
                <a:cubicBezTo>
                  <a:pt x="61" y="64"/>
                  <a:pt x="62" y="64"/>
                  <a:pt x="63" y="63"/>
                </a:cubicBezTo>
                <a:cubicBezTo>
                  <a:pt x="65" y="62"/>
                  <a:pt x="65" y="59"/>
                  <a:pt x="63" y="58"/>
                </a:cubicBezTo>
                <a:cubicBezTo>
                  <a:pt x="58" y="53"/>
                  <a:pt x="58" y="53"/>
                  <a:pt x="58" y="53"/>
                </a:cubicBezTo>
                <a:cubicBezTo>
                  <a:pt x="57" y="51"/>
                  <a:pt x="54" y="51"/>
                  <a:pt x="53" y="53"/>
                </a:cubicBezTo>
                <a:cubicBezTo>
                  <a:pt x="51" y="54"/>
                  <a:pt x="51" y="57"/>
                  <a:pt x="53" y="58"/>
                </a:cubicBezTo>
                <a:lnTo>
                  <a:pt x="58" y="63"/>
                </a:lnTo>
                <a:close/>
                <a:moveTo>
                  <a:pt x="153" y="64"/>
                </a:moveTo>
                <a:cubicBezTo>
                  <a:pt x="154" y="64"/>
                  <a:pt x="155" y="64"/>
                  <a:pt x="156" y="63"/>
                </a:cubicBezTo>
                <a:cubicBezTo>
                  <a:pt x="161" y="58"/>
                  <a:pt x="161" y="58"/>
                  <a:pt x="161" y="58"/>
                </a:cubicBezTo>
                <a:cubicBezTo>
                  <a:pt x="162" y="57"/>
                  <a:pt x="162" y="54"/>
                  <a:pt x="161" y="53"/>
                </a:cubicBezTo>
                <a:cubicBezTo>
                  <a:pt x="159" y="51"/>
                  <a:pt x="157" y="51"/>
                  <a:pt x="155" y="53"/>
                </a:cubicBezTo>
                <a:cubicBezTo>
                  <a:pt x="150" y="58"/>
                  <a:pt x="150" y="58"/>
                  <a:pt x="150" y="58"/>
                </a:cubicBezTo>
                <a:cubicBezTo>
                  <a:pt x="149" y="59"/>
                  <a:pt x="149" y="62"/>
                  <a:pt x="150" y="63"/>
                </a:cubicBezTo>
                <a:cubicBezTo>
                  <a:pt x="151" y="64"/>
                  <a:pt x="152" y="64"/>
                  <a:pt x="153" y="64"/>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7">
            <a:extLst>
              <a:ext uri="{FF2B5EF4-FFF2-40B4-BE49-F238E27FC236}">
                <a16:creationId xmlns:a16="http://schemas.microsoft.com/office/drawing/2014/main" id="{4A1CBDF7-E8D5-4883-93DA-EDD26D1CD95A}"/>
              </a:ext>
            </a:extLst>
          </p:cNvPr>
          <p:cNvSpPr>
            <a:spLocks noEditPoints="1"/>
          </p:cNvSpPr>
          <p:nvPr/>
        </p:nvSpPr>
        <p:spPr bwMode="auto">
          <a:xfrm>
            <a:off x="3883110" y="4656132"/>
            <a:ext cx="353819" cy="358455"/>
          </a:xfrm>
          <a:custGeom>
            <a:avLst/>
            <a:gdLst>
              <a:gd name="T0" fmla="*/ 194 w 194"/>
              <a:gd name="T1" fmla="*/ 45 h 196"/>
              <a:gd name="T2" fmla="*/ 148 w 194"/>
              <a:gd name="T3" fmla="*/ 91 h 196"/>
              <a:gd name="T4" fmla="*/ 124 w 194"/>
              <a:gd name="T5" fmla="*/ 84 h 196"/>
              <a:gd name="T6" fmla="*/ 103 w 194"/>
              <a:gd name="T7" fmla="*/ 99 h 196"/>
              <a:gd name="T8" fmla="*/ 113 w 194"/>
              <a:gd name="T9" fmla="*/ 73 h 196"/>
              <a:gd name="T10" fmla="*/ 103 w 194"/>
              <a:gd name="T11" fmla="*/ 45 h 196"/>
              <a:gd name="T12" fmla="*/ 148 w 194"/>
              <a:gd name="T13" fmla="*/ 0 h 196"/>
              <a:gd name="T14" fmla="*/ 194 w 194"/>
              <a:gd name="T15" fmla="*/ 45 h 196"/>
              <a:gd name="T16" fmla="*/ 156 w 194"/>
              <a:gd name="T17" fmla="*/ 182 h 196"/>
              <a:gd name="T18" fmla="*/ 12 w 194"/>
              <a:gd name="T19" fmla="*/ 182 h 196"/>
              <a:gd name="T20" fmla="*/ 12 w 194"/>
              <a:gd name="T21" fmla="*/ 68 h 196"/>
              <a:gd name="T22" fmla="*/ 99 w 194"/>
              <a:gd name="T23" fmla="*/ 68 h 196"/>
              <a:gd name="T24" fmla="*/ 95 w 194"/>
              <a:gd name="T25" fmla="*/ 55 h 196"/>
              <a:gd name="T26" fmla="*/ 15 w 194"/>
              <a:gd name="T27" fmla="*/ 55 h 196"/>
              <a:gd name="T28" fmla="*/ 0 w 194"/>
              <a:gd name="T29" fmla="*/ 70 h 196"/>
              <a:gd name="T30" fmla="*/ 0 w 194"/>
              <a:gd name="T31" fmla="*/ 181 h 196"/>
              <a:gd name="T32" fmla="*/ 15 w 194"/>
              <a:gd name="T33" fmla="*/ 196 h 196"/>
              <a:gd name="T34" fmla="*/ 154 w 194"/>
              <a:gd name="T35" fmla="*/ 196 h 196"/>
              <a:gd name="T36" fmla="*/ 168 w 194"/>
              <a:gd name="T37" fmla="*/ 181 h 196"/>
              <a:gd name="T38" fmla="*/ 168 w 194"/>
              <a:gd name="T39" fmla="*/ 95 h 196"/>
              <a:gd name="T40" fmla="*/ 156 w 194"/>
              <a:gd name="T41" fmla="*/ 99 h 196"/>
              <a:gd name="T42" fmla="*/ 156 w 194"/>
              <a:gd name="T43" fmla="*/ 182 h 196"/>
              <a:gd name="T44" fmla="*/ 109 w 194"/>
              <a:gd name="T45" fmla="*/ 99 h 196"/>
              <a:gd name="T46" fmla="*/ 109 w 194"/>
              <a:gd name="T47" fmla="*/ 170 h 196"/>
              <a:gd name="T48" fmla="*/ 133 w 194"/>
              <a:gd name="T49" fmla="*/ 170 h 196"/>
              <a:gd name="T50" fmla="*/ 133 w 194"/>
              <a:gd name="T51" fmla="*/ 99 h 196"/>
              <a:gd name="T52" fmla="*/ 109 w 194"/>
              <a:gd name="T53" fmla="*/ 99 h 196"/>
              <a:gd name="T54" fmla="*/ 96 w 194"/>
              <a:gd name="T55" fmla="*/ 170 h 196"/>
              <a:gd name="T56" fmla="*/ 96 w 194"/>
              <a:gd name="T57" fmla="*/ 118 h 196"/>
              <a:gd name="T58" fmla="*/ 72 w 194"/>
              <a:gd name="T59" fmla="*/ 118 h 196"/>
              <a:gd name="T60" fmla="*/ 72 w 194"/>
              <a:gd name="T61" fmla="*/ 170 h 196"/>
              <a:gd name="T62" fmla="*/ 96 w 194"/>
              <a:gd name="T63" fmla="*/ 170 h 196"/>
              <a:gd name="T64" fmla="*/ 60 w 194"/>
              <a:gd name="T65" fmla="*/ 170 h 196"/>
              <a:gd name="T66" fmla="*/ 60 w 194"/>
              <a:gd name="T67" fmla="*/ 136 h 196"/>
              <a:gd name="T68" fmla="*/ 36 w 194"/>
              <a:gd name="T69" fmla="*/ 136 h 196"/>
              <a:gd name="T70" fmla="*/ 36 w 194"/>
              <a:gd name="T71" fmla="*/ 170 h 196"/>
              <a:gd name="T72" fmla="*/ 60 w 194"/>
              <a:gd name="T73" fmla="*/ 17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4" h="196">
                <a:moveTo>
                  <a:pt x="194" y="45"/>
                </a:moveTo>
                <a:cubicBezTo>
                  <a:pt x="194" y="70"/>
                  <a:pt x="174" y="91"/>
                  <a:pt x="148" y="91"/>
                </a:cubicBezTo>
                <a:cubicBezTo>
                  <a:pt x="139" y="91"/>
                  <a:pt x="131" y="88"/>
                  <a:pt x="124" y="84"/>
                </a:cubicBezTo>
                <a:cubicBezTo>
                  <a:pt x="103" y="99"/>
                  <a:pt x="103" y="99"/>
                  <a:pt x="103" y="99"/>
                </a:cubicBezTo>
                <a:cubicBezTo>
                  <a:pt x="113" y="73"/>
                  <a:pt x="113" y="73"/>
                  <a:pt x="113" y="73"/>
                </a:cubicBezTo>
                <a:cubicBezTo>
                  <a:pt x="106" y="66"/>
                  <a:pt x="103" y="56"/>
                  <a:pt x="103" y="45"/>
                </a:cubicBezTo>
                <a:cubicBezTo>
                  <a:pt x="103" y="20"/>
                  <a:pt x="123" y="0"/>
                  <a:pt x="148" y="0"/>
                </a:cubicBezTo>
                <a:cubicBezTo>
                  <a:pt x="174" y="0"/>
                  <a:pt x="194" y="20"/>
                  <a:pt x="194" y="45"/>
                </a:cubicBezTo>
                <a:close/>
                <a:moveTo>
                  <a:pt x="156" y="182"/>
                </a:moveTo>
                <a:cubicBezTo>
                  <a:pt x="12" y="182"/>
                  <a:pt x="12" y="182"/>
                  <a:pt x="12" y="182"/>
                </a:cubicBezTo>
                <a:cubicBezTo>
                  <a:pt x="12" y="68"/>
                  <a:pt x="12" y="68"/>
                  <a:pt x="12" y="68"/>
                </a:cubicBezTo>
                <a:cubicBezTo>
                  <a:pt x="99" y="68"/>
                  <a:pt x="99" y="68"/>
                  <a:pt x="99" y="68"/>
                </a:cubicBezTo>
                <a:cubicBezTo>
                  <a:pt x="97" y="64"/>
                  <a:pt x="96" y="60"/>
                  <a:pt x="95" y="55"/>
                </a:cubicBezTo>
                <a:cubicBezTo>
                  <a:pt x="15" y="55"/>
                  <a:pt x="15" y="55"/>
                  <a:pt x="15" y="55"/>
                </a:cubicBezTo>
                <a:cubicBezTo>
                  <a:pt x="7" y="55"/>
                  <a:pt x="0" y="62"/>
                  <a:pt x="0" y="70"/>
                </a:cubicBezTo>
                <a:cubicBezTo>
                  <a:pt x="0" y="181"/>
                  <a:pt x="0" y="181"/>
                  <a:pt x="0" y="181"/>
                </a:cubicBezTo>
                <a:cubicBezTo>
                  <a:pt x="0" y="189"/>
                  <a:pt x="7" y="196"/>
                  <a:pt x="15" y="196"/>
                </a:cubicBezTo>
                <a:cubicBezTo>
                  <a:pt x="154" y="196"/>
                  <a:pt x="154" y="196"/>
                  <a:pt x="154" y="196"/>
                </a:cubicBezTo>
                <a:cubicBezTo>
                  <a:pt x="162" y="196"/>
                  <a:pt x="168" y="189"/>
                  <a:pt x="168" y="181"/>
                </a:cubicBezTo>
                <a:cubicBezTo>
                  <a:pt x="168" y="95"/>
                  <a:pt x="168" y="95"/>
                  <a:pt x="168" y="95"/>
                </a:cubicBezTo>
                <a:cubicBezTo>
                  <a:pt x="165" y="97"/>
                  <a:pt x="161" y="98"/>
                  <a:pt x="156" y="99"/>
                </a:cubicBezTo>
                <a:lnTo>
                  <a:pt x="156" y="182"/>
                </a:lnTo>
                <a:close/>
                <a:moveTo>
                  <a:pt x="109" y="99"/>
                </a:moveTo>
                <a:cubicBezTo>
                  <a:pt x="109" y="170"/>
                  <a:pt x="109" y="170"/>
                  <a:pt x="109" y="170"/>
                </a:cubicBezTo>
                <a:cubicBezTo>
                  <a:pt x="133" y="170"/>
                  <a:pt x="133" y="170"/>
                  <a:pt x="133" y="170"/>
                </a:cubicBezTo>
                <a:cubicBezTo>
                  <a:pt x="133" y="99"/>
                  <a:pt x="133" y="99"/>
                  <a:pt x="133" y="99"/>
                </a:cubicBezTo>
                <a:lnTo>
                  <a:pt x="109" y="99"/>
                </a:lnTo>
                <a:close/>
                <a:moveTo>
                  <a:pt x="96" y="170"/>
                </a:moveTo>
                <a:cubicBezTo>
                  <a:pt x="96" y="118"/>
                  <a:pt x="96" y="118"/>
                  <a:pt x="96" y="118"/>
                </a:cubicBezTo>
                <a:cubicBezTo>
                  <a:pt x="72" y="118"/>
                  <a:pt x="72" y="118"/>
                  <a:pt x="72" y="118"/>
                </a:cubicBezTo>
                <a:cubicBezTo>
                  <a:pt x="72" y="170"/>
                  <a:pt x="72" y="170"/>
                  <a:pt x="72" y="170"/>
                </a:cubicBezTo>
                <a:lnTo>
                  <a:pt x="96" y="170"/>
                </a:lnTo>
                <a:close/>
                <a:moveTo>
                  <a:pt x="60" y="170"/>
                </a:moveTo>
                <a:cubicBezTo>
                  <a:pt x="60" y="136"/>
                  <a:pt x="60" y="136"/>
                  <a:pt x="60" y="136"/>
                </a:cubicBezTo>
                <a:cubicBezTo>
                  <a:pt x="36" y="136"/>
                  <a:pt x="36" y="136"/>
                  <a:pt x="36" y="136"/>
                </a:cubicBezTo>
                <a:cubicBezTo>
                  <a:pt x="36" y="170"/>
                  <a:pt x="36" y="170"/>
                  <a:pt x="36" y="170"/>
                </a:cubicBezTo>
                <a:lnTo>
                  <a:pt x="60" y="17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0">
            <a:extLst>
              <a:ext uri="{FF2B5EF4-FFF2-40B4-BE49-F238E27FC236}">
                <a16:creationId xmlns:a16="http://schemas.microsoft.com/office/drawing/2014/main" id="{DD62E3B2-B7B5-42BF-9AB9-5741715C7537}"/>
              </a:ext>
            </a:extLst>
          </p:cNvPr>
          <p:cNvSpPr>
            <a:spLocks noEditPoints="1"/>
          </p:cNvSpPr>
          <p:nvPr/>
        </p:nvSpPr>
        <p:spPr bwMode="auto">
          <a:xfrm>
            <a:off x="5889824" y="2810547"/>
            <a:ext cx="361545" cy="314421"/>
          </a:xfrm>
          <a:custGeom>
            <a:avLst/>
            <a:gdLst>
              <a:gd name="T0" fmla="*/ 138 w 198"/>
              <a:gd name="T1" fmla="*/ 51 h 172"/>
              <a:gd name="T2" fmla="*/ 155 w 198"/>
              <a:gd name="T3" fmla="*/ 39 h 172"/>
              <a:gd name="T4" fmla="*/ 144 w 198"/>
              <a:gd name="T5" fmla="*/ 56 h 172"/>
              <a:gd name="T6" fmla="*/ 104 w 198"/>
              <a:gd name="T7" fmla="*/ 70 h 172"/>
              <a:gd name="T8" fmla="*/ 84 w 198"/>
              <a:gd name="T9" fmla="*/ 89 h 172"/>
              <a:gd name="T10" fmla="*/ 81 w 198"/>
              <a:gd name="T11" fmla="*/ 82 h 172"/>
              <a:gd name="T12" fmla="*/ 117 w 198"/>
              <a:gd name="T13" fmla="*/ 72 h 172"/>
              <a:gd name="T14" fmla="*/ 140 w 198"/>
              <a:gd name="T15" fmla="*/ 102 h 172"/>
              <a:gd name="T16" fmla="*/ 133 w 198"/>
              <a:gd name="T17" fmla="*/ 103 h 172"/>
              <a:gd name="T18" fmla="*/ 137 w 198"/>
              <a:gd name="T19" fmla="*/ 68 h 172"/>
              <a:gd name="T20" fmla="*/ 121 w 198"/>
              <a:gd name="T21" fmla="*/ 101 h 172"/>
              <a:gd name="T22" fmla="*/ 77 w 198"/>
              <a:gd name="T23" fmla="*/ 57 h 172"/>
              <a:gd name="T24" fmla="*/ 124 w 198"/>
              <a:gd name="T25" fmla="*/ 60 h 172"/>
              <a:gd name="T26" fmla="*/ 127 w 198"/>
              <a:gd name="T27" fmla="*/ 51 h 172"/>
              <a:gd name="T28" fmla="*/ 71 w 198"/>
              <a:gd name="T29" fmla="*/ 107 h 172"/>
              <a:gd name="T30" fmla="*/ 122 w 198"/>
              <a:gd name="T31" fmla="*/ 114 h 172"/>
              <a:gd name="T32" fmla="*/ 122 w 198"/>
              <a:gd name="T33" fmla="*/ 120 h 172"/>
              <a:gd name="T34" fmla="*/ 178 w 198"/>
              <a:gd name="T35" fmla="*/ 170 h 172"/>
              <a:gd name="T36" fmla="*/ 179 w 198"/>
              <a:gd name="T37" fmla="*/ 170 h 172"/>
              <a:gd name="T38" fmla="*/ 190 w 198"/>
              <a:gd name="T39" fmla="*/ 163 h 172"/>
              <a:gd name="T40" fmla="*/ 189 w 198"/>
              <a:gd name="T41" fmla="*/ 159 h 172"/>
              <a:gd name="T42" fmla="*/ 190 w 198"/>
              <a:gd name="T43" fmla="*/ 153 h 172"/>
              <a:gd name="T44" fmla="*/ 198 w 198"/>
              <a:gd name="T45" fmla="*/ 132 h 172"/>
              <a:gd name="T46" fmla="*/ 170 w 198"/>
              <a:gd name="T47" fmla="*/ 125 h 172"/>
              <a:gd name="T48" fmla="*/ 186 w 198"/>
              <a:gd name="T49" fmla="*/ 20 h 172"/>
              <a:gd name="T50" fmla="*/ 12 w 198"/>
              <a:gd name="T51" fmla="*/ 125 h 172"/>
              <a:gd name="T52" fmla="*/ 140 w 198"/>
              <a:gd name="T53" fmla="*/ 146 h 172"/>
              <a:gd name="T54" fmla="*/ 0 w 198"/>
              <a:gd name="T55" fmla="*/ 132 h 172"/>
              <a:gd name="T56" fmla="*/ 14 w 198"/>
              <a:gd name="T57" fmla="*/ 0 h 172"/>
              <a:gd name="T58" fmla="*/ 198 w 198"/>
              <a:gd name="T59" fmla="*/ 14 h 172"/>
              <a:gd name="T60" fmla="*/ 22 w 198"/>
              <a:gd name="T61" fmla="*/ 16 h 172"/>
              <a:gd name="T62" fmla="*/ 22 w 198"/>
              <a:gd name="T63" fmla="*/ 8 h 172"/>
              <a:gd name="T64" fmla="*/ 33 w 198"/>
              <a:gd name="T65" fmla="*/ 12 h 172"/>
              <a:gd name="T66" fmla="*/ 41 w 198"/>
              <a:gd name="T67" fmla="*/ 12 h 172"/>
              <a:gd name="T68" fmla="*/ 33 w 198"/>
              <a:gd name="T69" fmla="*/ 12 h 172"/>
              <a:gd name="T70" fmla="*/ 52 w 198"/>
              <a:gd name="T71" fmla="*/ 16 h 172"/>
              <a:gd name="T72" fmla="*/ 52 w 198"/>
              <a:gd name="T73" fmla="*/ 8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8" h="172">
                <a:moveTo>
                  <a:pt x="117" y="72"/>
                </a:moveTo>
                <a:cubicBezTo>
                  <a:pt x="138" y="51"/>
                  <a:pt x="138" y="51"/>
                  <a:pt x="138" y="51"/>
                </a:cubicBezTo>
                <a:cubicBezTo>
                  <a:pt x="133" y="45"/>
                  <a:pt x="133" y="45"/>
                  <a:pt x="133" y="45"/>
                </a:cubicBezTo>
                <a:cubicBezTo>
                  <a:pt x="155" y="39"/>
                  <a:pt x="155" y="39"/>
                  <a:pt x="155" y="39"/>
                </a:cubicBezTo>
                <a:cubicBezTo>
                  <a:pt x="149" y="61"/>
                  <a:pt x="149" y="61"/>
                  <a:pt x="149" y="61"/>
                </a:cubicBezTo>
                <a:cubicBezTo>
                  <a:pt x="144" y="56"/>
                  <a:pt x="144" y="56"/>
                  <a:pt x="144" y="56"/>
                </a:cubicBezTo>
                <a:cubicBezTo>
                  <a:pt x="117" y="83"/>
                  <a:pt x="117" y="83"/>
                  <a:pt x="117" y="83"/>
                </a:cubicBezTo>
                <a:cubicBezTo>
                  <a:pt x="104" y="70"/>
                  <a:pt x="104" y="70"/>
                  <a:pt x="104" y="70"/>
                </a:cubicBezTo>
                <a:cubicBezTo>
                  <a:pt x="87" y="88"/>
                  <a:pt x="87" y="88"/>
                  <a:pt x="87" y="88"/>
                </a:cubicBezTo>
                <a:cubicBezTo>
                  <a:pt x="86" y="88"/>
                  <a:pt x="85" y="89"/>
                  <a:pt x="84" y="89"/>
                </a:cubicBezTo>
                <a:cubicBezTo>
                  <a:pt x="83" y="89"/>
                  <a:pt x="82" y="88"/>
                  <a:pt x="81" y="88"/>
                </a:cubicBezTo>
                <a:cubicBezTo>
                  <a:pt x="80" y="86"/>
                  <a:pt x="80" y="84"/>
                  <a:pt x="81" y="82"/>
                </a:cubicBezTo>
                <a:cubicBezTo>
                  <a:pt x="104" y="59"/>
                  <a:pt x="104" y="59"/>
                  <a:pt x="104" y="59"/>
                </a:cubicBezTo>
                <a:lnTo>
                  <a:pt x="117" y="72"/>
                </a:lnTo>
                <a:close/>
                <a:moveTo>
                  <a:pt x="190" y="153"/>
                </a:moveTo>
                <a:cubicBezTo>
                  <a:pt x="150" y="113"/>
                  <a:pt x="140" y="102"/>
                  <a:pt x="140" y="102"/>
                </a:cubicBezTo>
                <a:cubicBezTo>
                  <a:pt x="138" y="101"/>
                  <a:pt x="135" y="101"/>
                  <a:pt x="134" y="102"/>
                </a:cubicBezTo>
                <a:cubicBezTo>
                  <a:pt x="133" y="103"/>
                  <a:pt x="133" y="103"/>
                  <a:pt x="133" y="103"/>
                </a:cubicBezTo>
                <a:cubicBezTo>
                  <a:pt x="132" y="101"/>
                  <a:pt x="132" y="101"/>
                  <a:pt x="132" y="101"/>
                </a:cubicBezTo>
                <a:cubicBezTo>
                  <a:pt x="138" y="91"/>
                  <a:pt x="140" y="79"/>
                  <a:pt x="137" y="68"/>
                </a:cubicBezTo>
                <a:cubicBezTo>
                  <a:pt x="130" y="76"/>
                  <a:pt x="130" y="76"/>
                  <a:pt x="130" y="76"/>
                </a:cubicBezTo>
                <a:cubicBezTo>
                  <a:pt x="131" y="85"/>
                  <a:pt x="128" y="94"/>
                  <a:pt x="121" y="101"/>
                </a:cubicBezTo>
                <a:cubicBezTo>
                  <a:pt x="109" y="113"/>
                  <a:pt x="89" y="113"/>
                  <a:pt x="76" y="101"/>
                </a:cubicBezTo>
                <a:cubicBezTo>
                  <a:pt x="64" y="89"/>
                  <a:pt x="64" y="69"/>
                  <a:pt x="77" y="57"/>
                </a:cubicBezTo>
                <a:cubicBezTo>
                  <a:pt x="89" y="44"/>
                  <a:pt x="109" y="45"/>
                  <a:pt x="121" y="57"/>
                </a:cubicBezTo>
                <a:cubicBezTo>
                  <a:pt x="122" y="58"/>
                  <a:pt x="123" y="59"/>
                  <a:pt x="124" y="60"/>
                </a:cubicBezTo>
                <a:cubicBezTo>
                  <a:pt x="130" y="54"/>
                  <a:pt x="130" y="54"/>
                  <a:pt x="130" y="54"/>
                </a:cubicBezTo>
                <a:cubicBezTo>
                  <a:pt x="129" y="53"/>
                  <a:pt x="128" y="52"/>
                  <a:pt x="127" y="51"/>
                </a:cubicBezTo>
                <a:cubicBezTo>
                  <a:pt x="111" y="35"/>
                  <a:pt x="86" y="35"/>
                  <a:pt x="71" y="51"/>
                </a:cubicBezTo>
                <a:cubicBezTo>
                  <a:pt x="55" y="66"/>
                  <a:pt x="55" y="92"/>
                  <a:pt x="71" y="107"/>
                </a:cubicBezTo>
                <a:cubicBezTo>
                  <a:pt x="84" y="121"/>
                  <a:pt x="105" y="122"/>
                  <a:pt x="121" y="112"/>
                </a:cubicBezTo>
                <a:cubicBezTo>
                  <a:pt x="122" y="114"/>
                  <a:pt x="122" y="114"/>
                  <a:pt x="122" y="114"/>
                </a:cubicBezTo>
                <a:cubicBezTo>
                  <a:pt x="122" y="114"/>
                  <a:pt x="122" y="114"/>
                  <a:pt x="122" y="114"/>
                </a:cubicBezTo>
                <a:cubicBezTo>
                  <a:pt x="120" y="116"/>
                  <a:pt x="120" y="118"/>
                  <a:pt x="122" y="120"/>
                </a:cubicBezTo>
                <a:cubicBezTo>
                  <a:pt x="161" y="159"/>
                  <a:pt x="172" y="170"/>
                  <a:pt x="172" y="170"/>
                </a:cubicBezTo>
                <a:cubicBezTo>
                  <a:pt x="174" y="172"/>
                  <a:pt x="176" y="172"/>
                  <a:pt x="178" y="170"/>
                </a:cubicBezTo>
                <a:cubicBezTo>
                  <a:pt x="178" y="170"/>
                  <a:pt x="178" y="170"/>
                  <a:pt x="178" y="170"/>
                </a:cubicBezTo>
                <a:cubicBezTo>
                  <a:pt x="179" y="170"/>
                  <a:pt x="179" y="170"/>
                  <a:pt x="179" y="170"/>
                </a:cubicBezTo>
                <a:cubicBezTo>
                  <a:pt x="180" y="171"/>
                  <a:pt x="181" y="171"/>
                  <a:pt x="182" y="170"/>
                </a:cubicBezTo>
                <a:cubicBezTo>
                  <a:pt x="190" y="163"/>
                  <a:pt x="190" y="163"/>
                  <a:pt x="190" y="163"/>
                </a:cubicBezTo>
                <a:cubicBezTo>
                  <a:pt x="191" y="162"/>
                  <a:pt x="191" y="160"/>
                  <a:pt x="190" y="159"/>
                </a:cubicBezTo>
                <a:cubicBezTo>
                  <a:pt x="189" y="159"/>
                  <a:pt x="189" y="159"/>
                  <a:pt x="189" y="159"/>
                </a:cubicBezTo>
                <a:cubicBezTo>
                  <a:pt x="190" y="158"/>
                  <a:pt x="190" y="158"/>
                  <a:pt x="190" y="158"/>
                </a:cubicBezTo>
                <a:cubicBezTo>
                  <a:pt x="191" y="157"/>
                  <a:pt x="191" y="154"/>
                  <a:pt x="190" y="153"/>
                </a:cubicBezTo>
                <a:close/>
                <a:moveTo>
                  <a:pt x="198" y="14"/>
                </a:moveTo>
                <a:cubicBezTo>
                  <a:pt x="198" y="132"/>
                  <a:pt x="198" y="132"/>
                  <a:pt x="198" y="132"/>
                </a:cubicBezTo>
                <a:cubicBezTo>
                  <a:pt x="198" y="138"/>
                  <a:pt x="195" y="142"/>
                  <a:pt x="190" y="145"/>
                </a:cubicBezTo>
                <a:cubicBezTo>
                  <a:pt x="170" y="125"/>
                  <a:pt x="170" y="125"/>
                  <a:pt x="170" y="125"/>
                </a:cubicBezTo>
                <a:cubicBezTo>
                  <a:pt x="186" y="125"/>
                  <a:pt x="186" y="125"/>
                  <a:pt x="186" y="125"/>
                </a:cubicBezTo>
                <a:cubicBezTo>
                  <a:pt x="186" y="20"/>
                  <a:pt x="186" y="20"/>
                  <a:pt x="186" y="20"/>
                </a:cubicBezTo>
                <a:cubicBezTo>
                  <a:pt x="12" y="20"/>
                  <a:pt x="12" y="20"/>
                  <a:pt x="12" y="20"/>
                </a:cubicBezTo>
                <a:cubicBezTo>
                  <a:pt x="12" y="125"/>
                  <a:pt x="12" y="125"/>
                  <a:pt x="12" y="125"/>
                </a:cubicBezTo>
                <a:cubicBezTo>
                  <a:pt x="119" y="125"/>
                  <a:pt x="119" y="125"/>
                  <a:pt x="119" y="125"/>
                </a:cubicBezTo>
                <a:cubicBezTo>
                  <a:pt x="140" y="146"/>
                  <a:pt x="140" y="146"/>
                  <a:pt x="140" y="146"/>
                </a:cubicBezTo>
                <a:cubicBezTo>
                  <a:pt x="14" y="146"/>
                  <a:pt x="14" y="146"/>
                  <a:pt x="14" y="146"/>
                </a:cubicBezTo>
                <a:cubicBezTo>
                  <a:pt x="7" y="146"/>
                  <a:pt x="0" y="140"/>
                  <a:pt x="0" y="132"/>
                </a:cubicBezTo>
                <a:cubicBezTo>
                  <a:pt x="0" y="14"/>
                  <a:pt x="0" y="14"/>
                  <a:pt x="0" y="14"/>
                </a:cubicBezTo>
                <a:cubicBezTo>
                  <a:pt x="0" y="7"/>
                  <a:pt x="7" y="0"/>
                  <a:pt x="14" y="0"/>
                </a:cubicBezTo>
                <a:cubicBezTo>
                  <a:pt x="184" y="0"/>
                  <a:pt x="184" y="0"/>
                  <a:pt x="184" y="0"/>
                </a:cubicBezTo>
                <a:cubicBezTo>
                  <a:pt x="192" y="0"/>
                  <a:pt x="198" y="7"/>
                  <a:pt x="198" y="14"/>
                </a:cubicBezTo>
                <a:close/>
                <a:moveTo>
                  <a:pt x="17" y="12"/>
                </a:moveTo>
                <a:cubicBezTo>
                  <a:pt x="17" y="14"/>
                  <a:pt x="19" y="16"/>
                  <a:pt x="22" y="16"/>
                </a:cubicBezTo>
                <a:cubicBezTo>
                  <a:pt x="24" y="16"/>
                  <a:pt x="26" y="14"/>
                  <a:pt x="26" y="12"/>
                </a:cubicBezTo>
                <a:cubicBezTo>
                  <a:pt x="26" y="10"/>
                  <a:pt x="24" y="8"/>
                  <a:pt x="22" y="8"/>
                </a:cubicBezTo>
                <a:cubicBezTo>
                  <a:pt x="19" y="8"/>
                  <a:pt x="17" y="10"/>
                  <a:pt x="17" y="12"/>
                </a:cubicBezTo>
                <a:close/>
                <a:moveTo>
                  <a:pt x="33" y="12"/>
                </a:moveTo>
                <a:cubicBezTo>
                  <a:pt x="33" y="14"/>
                  <a:pt x="35" y="16"/>
                  <a:pt x="37" y="16"/>
                </a:cubicBezTo>
                <a:cubicBezTo>
                  <a:pt x="39" y="16"/>
                  <a:pt x="41" y="14"/>
                  <a:pt x="41" y="12"/>
                </a:cubicBezTo>
                <a:cubicBezTo>
                  <a:pt x="41" y="10"/>
                  <a:pt x="39" y="8"/>
                  <a:pt x="37" y="8"/>
                </a:cubicBezTo>
                <a:cubicBezTo>
                  <a:pt x="35" y="8"/>
                  <a:pt x="33" y="10"/>
                  <a:pt x="33" y="12"/>
                </a:cubicBezTo>
                <a:close/>
                <a:moveTo>
                  <a:pt x="48" y="12"/>
                </a:moveTo>
                <a:cubicBezTo>
                  <a:pt x="48" y="14"/>
                  <a:pt x="50" y="16"/>
                  <a:pt x="52" y="16"/>
                </a:cubicBezTo>
                <a:cubicBezTo>
                  <a:pt x="55" y="16"/>
                  <a:pt x="57" y="14"/>
                  <a:pt x="57" y="12"/>
                </a:cubicBezTo>
                <a:cubicBezTo>
                  <a:pt x="57" y="10"/>
                  <a:pt x="55" y="8"/>
                  <a:pt x="52" y="8"/>
                </a:cubicBezTo>
                <a:cubicBezTo>
                  <a:pt x="50" y="8"/>
                  <a:pt x="48" y="10"/>
                  <a:pt x="48" y="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20">
            <a:extLst>
              <a:ext uri="{FF2B5EF4-FFF2-40B4-BE49-F238E27FC236}">
                <a16:creationId xmlns:a16="http://schemas.microsoft.com/office/drawing/2014/main" id="{FF966A9E-B755-4961-9756-CCB7A98786A5}"/>
              </a:ext>
            </a:extLst>
          </p:cNvPr>
          <p:cNvSpPr>
            <a:spLocks noEditPoints="1"/>
          </p:cNvSpPr>
          <p:nvPr/>
        </p:nvSpPr>
        <p:spPr bwMode="auto">
          <a:xfrm>
            <a:off x="1855535" y="2806684"/>
            <a:ext cx="321373" cy="322146"/>
          </a:xfrm>
          <a:custGeom>
            <a:avLst/>
            <a:gdLst>
              <a:gd name="T0" fmla="*/ 42 w 176"/>
              <a:gd name="T1" fmla="*/ 117 h 176"/>
              <a:gd name="T2" fmla="*/ 59 w 176"/>
              <a:gd name="T3" fmla="*/ 134 h 176"/>
              <a:gd name="T4" fmla="*/ 55 w 176"/>
              <a:gd name="T5" fmla="*/ 139 h 176"/>
              <a:gd name="T6" fmla="*/ 21 w 176"/>
              <a:gd name="T7" fmla="*/ 155 h 176"/>
              <a:gd name="T8" fmla="*/ 37 w 176"/>
              <a:gd name="T9" fmla="*/ 120 h 176"/>
              <a:gd name="T10" fmla="*/ 42 w 176"/>
              <a:gd name="T11" fmla="*/ 117 h 176"/>
              <a:gd name="T12" fmla="*/ 41 w 176"/>
              <a:gd name="T13" fmla="*/ 98 h 176"/>
              <a:gd name="T14" fmla="*/ 48 w 176"/>
              <a:gd name="T15" fmla="*/ 91 h 176"/>
              <a:gd name="T16" fmla="*/ 64 w 176"/>
              <a:gd name="T17" fmla="*/ 63 h 176"/>
              <a:gd name="T18" fmla="*/ 30 w 176"/>
              <a:gd name="T19" fmla="*/ 68 h 176"/>
              <a:gd name="T20" fmla="*/ 0 w 176"/>
              <a:gd name="T21" fmla="*/ 97 h 176"/>
              <a:gd name="T22" fmla="*/ 25 w 176"/>
              <a:gd name="T23" fmla="*/ 93 h 176"/>
              <a:gd name="T24" fmla="*/ 41 w 176"/>
              <a:gd name="T25" fmla="*/ 98 h 176"/>
              <a:gd name="T26" fmla="*/ 41 w 176"/>
              <a:gd name="T27" fmla="*/ 107 h 176"/>
              <a:gd name="T28" fmla="*/ 68 w 176"/>
              <a:gd name="T29" fmla="*/ 134 h 176"/>
              <a:gd name="T30" fmla="*/ 77 w 176"/>
              <a:gd name="T31" fmla="*/ 126 h 176"/>
              <a:gd name="T32" fmla="*/ 50 w 176"/>
              <a:gd name="T33" fmla="*/ 99 h 176"/>
              <a:gd name="T34" fmla="*/ 41 w 176"/>
              <a:gd name="T35" fmla="*/ 107 h 176"/>
              <a:gd name="T36" fmla="*/ 176 w 176"/>
              <a:gd name="T37" fmla="*/ 0 h 176"/>
              <a:gd name="T38" fmla="*/ 163 w 176"/>
              <a:gd name="T39" fmla="*/ 56 h 176"/>
              <a:gd name="T40" fmla="*/ 153 w 176"/>
              <a:gd name="T41" fmla="*/ 70 h 176"/>
              <a:gd name="T42" fmla="*/ 129 w 176"/>
              <a:gd name="T43" fmla="*/ 90 h 176"/>
              <a:gd name="T44" fmla="*/ 84 w 176"/>
              <a:gd name="T45" fmla="*/ 122 h 176"/>
              <a:gd name="T46" fmla="*/ 54 w 176"/>
              <a:gd name="T47" fmla="*/ 92 h 176"/>
              <a:gd name="T48" fmla="*/ 85 w 176"/>
              <a:gd name="T49" fmla="*/ 46 h 176"/>
              <a:gd name="T50" fmla="*/ 105 w 176"/>
              <a:gd name="T51" fmla="*/ 22 h 176"/>
              <a:gd name="T52" fmla="*/ 119 w 176"/>
              <a:gd name="T53" fmla="*/ 13 h 176"/>
              <a:gd name="T54" fmla="*/ 176 w 176"/>
              <a:gd name="T55" fmla="*/ 0 h 176"/>
              <a:gd name="T56" fmla="*/ 152 w 176"/>
              <a:gd name="T57" fmla="*/ 58 h 176"/>
              <a:gd name="T58" fmla="*/ 118 w 176"/>
              <a:gd name="T59" fmla="*/ 24 h 176"/>
              <a:gd name="T60" fmla="*/ 112 w 176"/>
              <a:gd name="T61" fmla="*/ 29 h 176"/>
              <a:gd name="T62" fmla="*/ 97 w 176"/>
              <a:gd name="T63" fmla="*/ 45 h 176"/>
              <a:gd name="T64" fmla="*/ 130 w 176"/>
              <a:gd name="T65" fmla="*/ 78 h 176"/>
              <a:gd name="T66" fmla="*/ 147 w 176"/>
              <a:gd name="T67" fmla="*/ 64 h 176"/>
              <a:gd name="T68" fmla="*/ 152 w 176"/>
              <a:gd name="T69" fmla="*/ 58 h 176"/>
              <a:gd name="T70" fmla="*/ 117 w 176"/>
              <a:gd name="T71" fmla="*/ 58 h 176"/>
              <a:gd name="T72" fmla="*/ 131 w 176"/>
              <a:gd name="T73" fmla="*/ 58 h 176"/>
              <a:gd name="T74" fmla="*/ 131 w 176"/>
              <a:gd name="T75" fmla="*/ 45 h 176"/>
              <a:gd name="T76" fmla="*/ 117 w 176"/>
              <a:gd name="T77" fmla="*/ 45 h 176"/>
              <a:gd name="T78" fmla="*/ 117 w 176"/>
              <a:gd name="T79" fmla="*/ 58 h 176"/>
              <a:gd name="T80" fmla="*/ 85 w 176"/>
              <a:gd name="T81" fmla="*/ 128 h 176"/>
              <a:gd name="T82" fmla="*/ 77 w 176"/>
              <a:gd name="T83" fmla="*/ 135 h 176"/>
              <a:gd name="T84" fmla="*/ 83 w 176"/>
              <a:gd name="T85" fmla="*/ 151 h 176"/>
              <a:gd name="T86" fmla="*/ 78 w 176"/>
              <a:gd name="T87" fmla="*/ 176 h 176"/>
              <a:gd name="T88" fmla="*/ 108 w 176"/>
              <a:gd name="T89" fmla="*/ 146 h 176"/>
              <a:gd name="T90" fmla="*/ 112 w 176"/>
              <a:gd name="T91" fmla="*/ 112 h 176"/>
              <a:gd name="T92" fmla="*/ 85 w 176"/>
              <a:gd name="T93"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76">
                <a:moveTo>
                  <a:pt x="42" y="117"/>
                </a:moveTo>
                <a:cubicBezTo>
                  <a:pt x="59" y="134"/>
                  <a:pt x="59" y="134"/>
                  <a:pt x="59" y="134"/>
                </a:cubicBezTo>
                <a:cubicBezTo>
                  <a:pt x="58" y="135"/>
                  <a:pt x="57" y="137"/>
                  <a:pt x="55" y="139"/>
                </a:cubicBezTo>
                <a:cubicBezTo>
                  <a:pt x="50" y="144"/>
                  <a:pt x="21" y="155"/>
                  <a:pt x="21" y="155"/>
                </a:cubicBezTo>
                <a:cubicBezTo>
                  <a:pt x="21" y="155"/>
                  <a:pt x="31" y="126"/>
                  <a:pt x="37" y="120"/>
                </a:cubicBezTo>
                <a:cubicBezTo>
                  <a:pt x="38" y="119"/>
                  <a:pt x="40" y="117"/>
                  <a:pt x="42" y="117"/>
                </a:cubicBezTo>
                <a:close/>
                <a:moveTo>
                  <a:pt x="41" y="98"/>
                </a:moveTo>
                <a:cubicBezTo>
                  <a:pt x="48" y="91"/>
                  <a:pt x="48" y="91"/>
                  <a:pt x="48" y="91"/>
                </a:cubicBezTo>
                <a:cubicBezTo>
                  <a:pt x="64" y="63"/>
                  <a:pt x="64" y="63"/>
                  <a:pt x="64" y="63"/>
                </a:cubicBezTo>
                <a:cubicBezTo>
                  <a:pt x="64" y="63"/>
                  <a:pt x="34" y="63"/>
                  <a:pt x="30" y="68"/>
                </a:cubicBezTo>
                <a:cubicBezTo>
                  <a:pt x="25" y="72"/>
                  <a:pt x="0" y="97"/>
                  <a:pt x="0" y="97"/>
                </a:cubicBezTo>
                <a:cubicBezTo>
                  <a:pt x="0" y="97"/>
                  <a:pt x="15" y="90"/>
                  <a:pt x="25" y="93"/>
                </a:cubicBezTo>
                <a:cubicBezTo>
                  <a:pt x="31" y="95"/>
                  <a:pt x="41" y="98"/>
                  <a:pt x="41" y="98"/>
                </a:cubicBezTo>
                <a:close/>
                <a:moveTo>
                  <a:pt x="41" y="107"/>
                </a:moveTo>
                <a:cubicBezTo>
                  <a:pt x="68" y="134"/>
                  <a:pt x="68" y="134"/>
                  <a:pt x="68" y="134"/>
                </a:cubicBezTo>
                <a:cubicBezTo>
                  <a:pt x="77" y="126"/>
                  <a:pt x="77" y="126"/>
                  <a:pt x="77" y="126"/>
                </a:cubicBezTo>
                <a:cubicBezTo>
                  <a:pt x="50" y="99"/>
                  <a:pt x="50" y="99"/>
                  <a:pt x="50" y="99"/>
                </a:cubicBezTo>
                <a:lnTo>
                  <a:pt x="41" y="107"/>
                </a:lnTo>
                <a:close/>
                <a:moveTo>
                  <a:pt x="176" y="0"/>
                </a:moveTo>
                <a:cubicBezTo>
                  <a:pt x="176" y="0"/>
                  <a:pt x="174" y="33"/>
                  <a:pt x="163" y="56"/>
                </a:cubicBezTo>
                <a:cubicBezTo>
                  <a:pt x="160" y="62"/>
                  <a:pt x="157" y="66"/>
                  <a:pt x="153" y="70"/>
                </a:cubicBezTo>
                <a:cubicBezTo>
                  <a:pt x="147" y="76"/>
                  <a:pt x="139" y="83"/>
                  <a:pt x="129" y="90"/>
                </a:cubicBezTo>
                <a:cubicBezTo>
                  <a:pt x="108" y="106"/>
                  <a:pt x="84" y="122"/>
                  <a:pt x="84" y="122"/>
                </a:cubicBezTo>
                <a:cubicBezTo>
                  <a:pt x="54" y="92"/>
                  <a:pt x="54" y="92"/>
                  <a:pt x="54" y="92"/>
                </a:cubicBezTo>
                <a:cubicBezTo>
                  <a:pt x="54" y="92"/>
                  <a:pt x="69" y="68"/>
                  <a:pt x="85" y="46"/>
                </a:cubicBezTo>
                <a:cubicBezTo>
                  <a:pt x="92" y="37"/>
                  <a:pt x="99" y="28"/>
                  <a:pt x="105" y="22"/>
                </a:cubicBezTo>
                <a:cubicBezTo>
                  <a:pt x="109" y="18"/>
                  <a:pt x="114" y="15"/>
                  <a:pt x="119" y="13"/>
                </a:cubicBezTo>
                <a:cubicBezTo>
                  <a:pt x="143" y="1"/>
                  <a:pt x="176" y="0"/>
                  <a:pt x="176" y="0"/>
                </a:cubicBezTo>
                <a:close/>
                <a:moveTo>
                  <a:pt x="152" y="58"/>
                </a:moveTo>
                <a:cubicBezTo>
                  <a:pt x="118" y="24"/>
                  <a:pt x="118" y="24"/>
                  <a:pt x="118" y="24"/>
                </a:cubicBezTo>
                <a:cubicBezTo>
                  <a:pt x="115" y="25"/>
                  <a:pt x="113" y="27"/>
                  <a:pt x="112" y="29"/>
                </a:cubicBezTo>
                <a:cubicBezTo>
                  <a:pt x="108" y="33"/>
                  <a:pt x="103" y="38"/>
                  <a:pt x="97" y="45"/>
                </a:cubicBezTo>
                <a:cubicBezTo>
                  <a:pt x="130" y="78"/>
                  <a:pt x="130" y="78"/>
                  <a:pt x="130" y="78"/>
                </a:cubicBezTo>
                <a:cubicBezTo>
                  <a:pt x="137" y="73"/>
                  <a:pt x="143" y="68"/>
                  <a:pt x="147" y="64"/>
                </a:cubicBezTo>
                <a:cubicBezTo>
                  <a:pt x="149" y="62"/>
                  <a:pt x="150" y="60"/>
                  <a:pt x="152" y="58"/>
                </a:cubicBezTo>
                <a:close/>
                <a:moveTo>
                  <a:pt x="117" y="58"/>
                </a:moveTo>
                <a:cubicBezTo>
                  <a:pt x="121" y="62"/>
                  <a:pt x="127" y="62"/>
                  <a:pt x="131" y="58"/>
                </a:cubicBezTo>
                <a:cubicBezTo>
                  <a:pt x="134" y="55"/>
                  <a:pt x="134" y="49"/>
                  <a:pt x="131" y="45"/>
                </a:cubicBezTo>
                <a:cubicBezTo>
                  <a:pt x="127" y="41"/>
                  <a:pt x="121" y="41"/>
                  <a:pt x="117" y="45"/>
                </a:cubicBezTo>
                <a:cubicBezTo>
                  <a:pt x="114" y="49"/>
                  <a:pt x="114" y="55"/>
                  <a:pt x="117" y="58"/>
                </a:cubicBezTo>
                <a:close/>
                <a:moveTo>
                  <a:pt x="85" y="128"/>
                </a:moveTo>
                <a:cubicBezTo>
                  <a:pt x="77" y="135"/>
                  <a:pt x="77" y="135"/>
                  <a:pt x="77" y="135"/>
                </a:cubicBezTo>
                <a:cubicBezTo>
                  <a:pt x="77" y="135"/>
                  <a:pt x="81" y="145"/>
                  <a:pt x="83" y="151"/>
                </a:cubicBezTo>
                <a:cubicBezTo>
                  <a:pt x="86" y="161"/>
                  <a:pt x="78" y="176"/>
                  <a:pt x="78" y="176"/>
                </a:cubicBezTo>
                <a:cubicBezTo>
                  <a:pt x="78" y="176"/>
                  <a:pt x="104" y="150"/>
                  <a:pt x="108" y="146"/>
                </a:cubicBezTo>
                <a:cubicBezTo>
                  <a:pt x="112" y="141"/>
                  <a:pt x="112" y="112"/>
                  <a:pt x="112" y="112"/>
                </a:cubicBezTo>
                <a:lnTo>
                  <a:pt x="85" y="1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21">
            <a:extLst>
              <a:ext uri="{FF2B5EF4-FFF2-40B4-BE49-F238E27FC236}">
                <a16:creationId xmlns:a16="http://schemas.microsoft.com/office/drawing/2014/main" id="{ECB7F3A3-DF27-4274-B936-A82198F14271}"/>
              </a:ext>
            </a:extLst>
          </p:cNvPr>
          <p:cNvSpPr>
            <a:spLocks noEditPoints="1"/>
          </p:cNvSpPr>
          <p:nvPr/>
        </p:nvSpPr>
        <p:spPr bwMode="auto">
          <a:xfrm>
            <a:off x="9945358" y="2834109"/>
            <a:ext cx="359227" cy="267296"/>
          </a:xfrm>
          <a:custGeom>
            <a:avLst/>
            <a:gdLst>
              <a:gd name="T0" fmla="*/ 183 w 197"/>
              <a:gd name="T1" fmla="*/ 0 h 146"/>
              <a:gd name="T2" fmla="*/ 14 w 197"/>
              <a:gd name="T3" fmla="*/ 0 h 146"/>
              <a:gd name="T4" fmla="*/ 0 w 197"/>
              <a:gd name="T5" fmla="*/ 14 h 146"/>
              <a:gd name="T6" fmla="*/ 0 w 197"/>
              <a:gd name="T7" fmla="*/ 132 h 146"/>
              <a:gd name="T8" fmla="*/ 14 w 197"/>
              <a:gd name="T9" fmla="*/ 146 h 146"/>
              <a:gd name="T10" fmla="*/ 183 w 197"/>
              <a:gd name="T11" fmla="*/ 146 h 146"/>
              <a:gd name="T12" fmla="*/ 197 w 197"/>
              <a:gd name="T13" fmla="*/ 132 h 146"/>
              <a:gd name="T14" fmla="*/ 197 w 197"/>
              <a:gd name="T15" fmla="*/ 14 h 146"/>
              <a:gd name="T16" fmla="*/ 183 w 197"/>
              <a:gd name="T17" fmla="*/ 0 h 146"/>
              <a:gd name="T18" fmla="*/ 52 w 197"/>
              <a:gd name="T19" fmla="*/ 8 h 146"/>
              <a:gd name="T20" fmla="*/ 56 w 197"/>
              <a:gd name="T21" fmla="*/ 12 h 146"/>
              <a:gd name="T22" fmla="*/ 52 w 197"/>
              <a:gd name="T23" fmla="*/ 17 h 146"/>
              <a:gd name="T24" fmla="*/ 47 w 197"/>
              <a:gd name="T25" fmla="*/ 12 h 146"/>
              <a:gd name="T26" fmla="*/ 52 w 197"/>
              <a:gd name="T27" fmla="*/ 8 h 146"/>
              <a:gd name="T28" fmla="*/ 37 w 197"/>
              <a:gd name="T29" fmla="*/ 8 h 146"/>
              <a:gd name="T30" fmla="*/ 41 w 197"/>
              <a:gd name="T31" fmla="*/ 12 h 146"/>
              <a:gd name="T32" fmla="*/ 37 w 197"/>
              <a:gd name="T33" fmla="*/ 17 h 146"/>
              <a:gd name="T34" fmla="*/ 32 w 197"/>
              <a:gd name="T35" fmla="*/ 12 h 146"/>
              <a:gd name="T36" fmla="*/ 37 w 197"/>
              <a:gd name="T37" fmla="*/ 8 h 146"/>
              <a:gd name="T38" fmla="*/ 21 w 197"/>
              <a:gd name="T39" fmla="*/ 8 h 146"/>
              <a:gd name="T40" fmla="*/ 26 w 197"/>
              <a:gd name="T41" fmla="*/ 12 h 146"/>
              <a:gd name="T42" fmla="*/ 21 w 197"/>
              <a:gd name="T43" fmla="*/ 17 h 146"/>
              <a:gd name="T44" fmla="*/ 17 w 197"/>
              <a:gd name="T45" fmla="*/ 12 h 146"/>
              <a:gd name="T46" fmla="*/ 21 w 197"/>
              <a:gd name="T47" fmla="*/ 8 h 146"/>
              <a:gd name="T48" fmla="*/ 185 w 197"/>
              <a:gd name="T49" fmla="*/ 125 h 146"/>
              <a:gd name="T50" fmla="*/ 12 w 197"/>
              <a:gd name="T51" fmla="*/ 125 h 146"/>
              <a:gd name="T52" fmla="*/ 12 w 197"/>
              <a:gd name="T53" fmla="*/ 20 h 146"/>
              <a:gd name="T54" fmla="*/ 185 w 197"/>
              <a:gd name="T55" fmla="*/ 20 h 146"/>
              <a:gd name="T56" fmla="*/ 185 w 197"/>
              <a:gd name="T57" fmla="*/ 125 h 146"/>
              <a:gd name="T58" fmla="*/ 84 w 197"/>
              <a:gd name="T59" fmla="*/ 47 h 146"/>
              <a:gd name="T60" fmla="*/ 99 w 197"/>
              <a:gd name="T61" fmla="*/ 33 h 146"/>
              <a:gd name="T62" fmla="*/ 113 w 197"/>
              <a:gd name="T63" fmla="*/ 47 h 146"/>
              <a:gd name="T64" fmla="*/ 99 w 197"/>
              <a:gd name="T65" fmla="*/ 61 h 146"/>
              <a:gd name="T66" fmla="*/ 84 w 197"/>
              <a:gd name="T67" fmla="*/ 47 h 146"/>
              <a:gd name="T68" fmla="*/ 75 w 197"/>
              <a:gd name="T69" fmla="*/ 91 h 146"/>
              <a:gd name="T70" fmla="*/ 73 w 197"/>
              <a:gd name="T71" fmla="*/ 68 h 146"/>
              <a:gd name="T72" fmla="*/ 87 w 197"/>
              <a:gd name="T73" fmla="*/ 65 h 146"/>
              <a:gd name="T74" fmla="*/ 99 w 197"/>
              <a:gd name="T75" fmla="*/ 63 h 146"/>
              <a:gd name="T76" fmla="*/ 109 w 197"/>
              <a:gd name="T77" fmla="*/ 65 h 146"/>
              <a:gd name="T78" fmla="*/ 124 w 197"/>
              <a:gd name="T79" fmla="*/ 68 h 146"/>
              <a:gd name="T80" fmla="*/ 121 w 197"/>
              <a:gd name="T81" fmla="*/ 91 h 146"/>
              <a:gd name="T82" fmla="*/ 115 w 197"/>
              <a:gd name="T83" fmla="*/ 101 h 146"/>
              <a:gd name="T84" fmla="*/ 115 w 197"/>
              <a:gd name="T85" fmla="*/ 112 h 146"/>
              <a:gd name="T86" fmla="*/ 99 w 197"/>
              <a:gd name="T87" fmla="*/ 114 h 146"/>
              <a:gd name="T88" fmla="*/ 82 w 197"/>
              <a:gd name="T89" fmla="*/ 112 h 146"/>
              <a:gd name="T90" fmla="*/ 82 w 197"/>
              <a:gd name="T91" fmla="*/ 101 h 146"/>
              <a:gd name="T92" fmla="*/ 75 w 197"/>
              <a:gd name="T93" fmla="*/ 9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7" h="146">
                <a:moveTo>
                  <a:pt x="183" y="0"/>
                </a:moveTo>
                <a:cubicBezTo>
                  <a:pt x="14" y="0"/>
                  <a:pt x="14" y="0"/>
                  <a:pt x="14" y="0"/>
                </a:cubicBezTo>
                <a:cubicBezTo>
                  <a:pt x="6" y="0"/>
                  <a:pt x="0" y="7"/>
                  <a:pt x="0" y="14"/>
                </a:cubicBezTo>
                <a:cubicBezTo>
                  <a:pt x="0" y="132"/>
                  <a:pt x="0" y="132"/>
                  <a:pt x="0" y="132"/>
                </a:cubicBezTo>
                <a:cubicBezTo>
                  <a:pt x="0" y="140"/>
                  <a:pt x="6" y="146"/>
                  <a:pt x="14" y="146"/>
                </a:cubicBezTo>
                <a:cubicBezTo>
                  <a:pt x="183" y="146"/>
                  <a:pt x="183" y="146"/>
                  <a:pt x="183" y="146"/>
                </a:cubicBezTo>
                <a:cubicBezTo>
                  <a:pt x="191" y="146"/>
                  <a:pt x="197" y="140"/>
                  <a:pt x="197" y="132"/>
                </a:cubicBezTo>
                <a:cubicBezTo>
                  <a:pt x="197" y="14"/>
                  <a:pt x="197" y="14"/>
                  <a:pt x="197" y="14"/>
                </a:cubicBezTo>
                <a:cubicBezTo>
                  <a:pt x="197" y="7"/>
                  <a:pt x="191" y="0"/>
                  <a:pt x="183" y="0"/>
                </a:cubicBezTo>
                <a:close/>
                <a:moveTo>
                  <a:pt x="52" y="8"/>
                </a:moveTo>
                <a:cubicBezTo>
                  <a:pt x="54" y="8"/>
                  <a:pt x="56" y="10"/>
                  <a:pt x="56" y="12"/>
                </a:cubicBezTo>
                <a:cubicBezTo>
                  <a:pt x="56" y="15"/>
                  <a:pt x="54" y="17"/>
                  <a:pt x="52" y="17"/>
                </a:cubicBezTo>
                <a:cubicBezTo>
                  <a:pt x="49" y="17"/>
                  <a:pt x="47" y="15"/>
                  <a:pt x="47" y="12"/>
                </a:cubicBezTo>
                <a:cubicBezTo>
                  <a:pt x="47" y="10"/>
                  <a:pt x="49" y="8"/>
                  <a:pt x="52" y="8"/>
                </a:cubicBezTo>
                <a:close/>
                <a:moveTo>
                  <a:pt x="37" y="8"/>
                </a:moveTo>
                <a:cubicBezTo>
                  <a:pt x="39" y="8"/>
                  <a:pt x="41" y="10"/>
                  <a:pt x="41" y="12"/>
                </a:cubicBezTo>
                <a:cubicBezTo>
                  <a:pt x="41" y="15"/>
                  <a:pt x="39" y="17"/>
                  <a:pt x="37" y="17"/>
                </a:cubicBezTo>
                <a:cubicBezTo>
                  <a:pt x="34" y="17"/>
                  <a:pt x="32" y="15"/>
                  <a:pt x="32" y="12"/>
                </a:cubicBezTo>
                <a:cubicBezTo>
                  <a:pt x="32" y="10"/>
                  <a:pt x="34" y="8"/>
                  <a:pt x="37" y="8"/>
                </a:cubicBezTo>
                <a:close/>
                <a:moveTo>
                  <a:pt x="21" y="8"/>
                </a:moveTo>
                <a:cubicBezTo>
                  <a:pt x="24" y="8"/>
                  <a:pt x="26" y="10"/>
                  <a:pt x="26" y="12"/>
                </a:cubicBezTo>
                <a:cubicBezTo>
                  <a:pt x="26" y="15"/>
                  <a:pt x="24" y="17"/>
                  <a:pt x="21" y="17"/>
                </a:cubicBezTo>
                <a:cubicBezTo>
                  <a:pt x="19" y="17"/>
                  <a:pt x="17" y="15"/>
                  <a:pt x="17" y="12"/>
                </a:cubicBezTo>
                <a:cubicBezTo>
                  <a:pt x="17" y="10"/>
                  <a:pt x="19" y="8"/>
                  <a:pt x="21" y="8"/>
                </a:cubicBezTo>
                <a:close/>
                <a:moveTo>
                  <a:pt x="185" y="125"/>
                </a:moveTo>
                <a:cubicBezTo>
                  <a:pt x="12" y="125"/>
                  <a:pt x="12" y="125"/>
                  <a:pt x="12" y="125"/>
                </a:cubicBezTo>
                <a:cubicBezTo>
                  <a:pt x="12" y="20"/>
                  <a:pt x="12" y="20"/>
                  <a:pt x="12" y="20"/>
                </a:cubicBezTo>
                <a:cubicBezTo>
                  <a:pt x="185" y="20"/>
                  <a:pt x="185" y="20"/>
                  <a:pt x="185" y="20"/>
                </a:cubicBezTo>
                <a:lnTo>
                  <a:pt x="185" y="125"/>
                </a:lnTo>
                <a:close/>
                <a:moveTo>
                  <a:pt x="84" y="47"/>
                </a:moveTo>
                <a:cubicBezTo>
                  <a:pt x="84" y="39"/>
                  <a:pt x="90" y="33"/>
                  <a:pt x="99" y="33"/>
                </a:cubicBezTo>
                <a:cubicBezTo>
                  <a:pt x="106" y="33"/>
                  <a:pt x="113" y="39"/>
                  <a:pt x="113" y="47"/>
                </a:cubicBezTo>
                <a:cubicBezTo>
                  <a:pt x="113" y="55"/>
                  <a:pt x="106" y="61"/>
                  <a:pt x="99" y="61"/>
                </a:cubicBezTo>
                <a:cubicBezTo>
                  <a:pt x="90" y="61"/>
                  <a:pt x="84" y="55"/>
                  <a:pt x="84" y="47"/>
                </a:cubicBezTo>
                <a:close/>
                <a:moveTo>
                  <a:pt x="75" y="91"/>
                </a:moveTo>
                <a:cubicBezTo>
                  <a:pt x="74" y="87"/>
                  <a:pt x="73" y="68"/>
                  <a:pt x="73" y="68"/>
                </a:cubicBezTo>
                <a:cubicBezTo>
                  <a:pt x="73" y="68"/>
                  <a:pt x="78" y="66"/>
                  <a:pt x="87" y="65"/>
                </a:cubicBezTo>
                <a:cubicBezTo>
                  <a:pt x="89" y="65"/>
                  <a:pt x="93" y="63"/>
                  <a:pt x="99" y="63"/>
                </a:cubicBezTo>
                <a:cubicBezTo>
                  <a:pt x="104" y="63"/>
                  <a:pt x="108" y="65"/>
                  <a:pt x="109" y="65"/>
                </a:cubicBezTo>
                <a:cubicBezTo>
                  <a:pt x="119" y="66"/>
                  <a:pt x="124" y="68"/>
                  <a:pt x="124" y="68"/>
                </a:cubicBezTo>
                <a:cubicBezTo>
                  <a:pt x="124" y="68"/>
                  <a:pt x="123" y="87"/>
                  <a:pt x="121" y="91"/>
                </a:cubicBezTo>
                <a:cubicBezTo>
                  <a:pt x="120" y="95"/>
                  <a:pt x="115" y="97"/>
                  <a:pt x="115" y="101"/>
                </a:cubicBezTo>
                <a:cubicBezTo>
                  <a:pt x="115" y="112"/>
                  <a:pt x="115" y="112"/>
                  <a:pt x="115" y="112"/>
                </a:cubicBezTo>
                <a:cubicBezTo>
                  <a:pt x="115" y="112"/>
                  <a:pt x="107" y="114"/>
                  <a:pt x="99" y="114"/>
                </a:cubicBezTo>
                <a:cubicBezTo>
                  <a:pt x="90" y="114"/>
                  <a:pt x="82" y="112"/>
                  <a:pt x="82" y="112"/>
                </a:cubicBezTo>
                <a:cubicBezTo>
                  <a:pt x="82" y="101"/>
                  <a:pt x="82" y="101"/>
                  <a:pt x="82" y="101"/>
                </a:cubicBezTo>
                <a:cubicBezTo>
                  <a:pt x="82" y="97"/>
                  <a:pt x="77" y="95"/>
                  <a:pt x="75" y="9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Rectangle 11">
            <a:extLst>
              <a:ext uri="{FF2B5EF4-FFF2-40B4-BE49-F238E27FC236}">
                <a16:creationId xmlns:a16="http://schemas.microsoft.com/office/drawing/2014/main" id="{1C3436FC-1679-4973-BE08-35A0E537D618}"/>
              </a:ext>
            </a:extLst>
          </p:cNvPr>
          <p:cNvSpPr/>
          <p:nvPr/>
        </p:nvSpPr>
        <p:spPr>
          <a:xfrm>
            <a:off x="923844" y="4553248"/>
            <a:ext cx="2177172" cy="784830"/>
          </a:xfrm>
          <a:prstGeom prst="rect">
            <a:avLst/>
          </a:prstGeom>
        </p:spPr>
        <p:txBody>
          <a:bodyPr wrap="square">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46" name="Rectangle 11">
            <a:extLst>
              <a:ext uri="{FF2B5EF4-FFF2-40B4-BE49-F238E27FC236}">
                <a16:creationId xmlns:a16="http://schemas.microsoft.com/office/drawing/2014/main" id="{D3958C15-93F3-47C3-AAA4-727752FD2198}"/>
              </a:ext>
            </a:extLst>
          </p:cNvPr>
          <p:cNvSpPr/>
          <p:nvPr/>
        </p:nvSpPr>
        <p:spPr>
          <a:xfrm>
            <a:off x="1337639" y="4245210"/>
            <a:ext cx="1349581" cy="372025"/>
          </a:xfrm>
          <a:prstGeom prst="rect">
            <a:avLst/>
          </a:prstGeom>
        </p:spPr>
        <p:txBody>
          <a:bodyPr wrap="square">
            <a:spAutoFit/>
          </a:bodyPr>
          <a:lstStyle/>
          <a:p>
            <a:pPr algn="ct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47" name="Rectangle 11">
            <a:extLst>
              <a:ext uri="{FF2B5EF4-FFF2-40B4-BE49-F238E27FC236}">
                <a16:creationId xmlns:a16="http://schemas.microsoft.com/office/drawing/2014/main" id="{91A3F0EE-7E00-4EE6-A723-D88FBCED9F12}"/>
              </a:ext>
            </a:extLst>
          </p:cNvPr>
          <p:cNvSpPr/>
          <p:nvPr/>
        </p:nvSpPr>
        <p:spPr>
          <a:xfrm>
            <a:off x="5009057" y="4553248"/>
            <a:ext cx="2177172" cy="784830"/>
          </a:xfrm>
          <a:prstGeom prst="rect">
            <a:avLst/>
          </a:prstGeom>
        </p:spPr>
        <p:txBody>
          <a:bodyPr wrap="square">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48" name="Rectangle 11">
            <a:extLst>
              <a:ext uri="{FF2B5EF4-FFF2-40B4-BE49-F238E27FC236}">
                <a16:creationId xmlns:a16="http://schemas.microsoft.com/office/drawing/2014/main" id="{A4FB3079-025B-4679-B932-3AC9A005077C}"/>
              </a:ext>
            </a:extLst>
          </p:cNvPr>
          <p:cNvSpPr/>
          <p:nvPr/>
        </p:nvSpPr>
        <p:spPr>
          <a:xfrm>
            <a:off x="5422852" y="4245210"/>
            <a:ext cx="1349581" cy="372025"/>
          </a:xfrm>
          <a:prstGeom prst="rect">
            <a:avLst/>
          </a:prstGeom>
        </p:spPr>
        <p:txBody>
          <a:bodyPr wrap="square">
            <a:spAutoFit/>
          </a:bodyPr>
          <a:lstStyle/>
          <a:p>
            <a:pPr algn="ct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49" name="Rectangle 11">
            <a:extLst>
              <a:ext uri="{FF2B5EF4-FFF2-40B4-BE49-F238E27FC236}">
                <a16:creationId xmlns:a16="http://schemas.microsoft.com/office/drawing/2014/main" id="{B86F97CE-AEFF-4288-8895-2797363688B6}"/>
              </a:ext>
            </a:extLst>
          </p:cNvPr>
          <p:cNvSpPr/>
          <p:nvPr/>
        </p:nvSpPr>
        <p:spPr>
          <a:xfrm>
            <a:off x="9094270" y="4553248"/>
            <a:ext cx="2177172" cy="784830"/>
          </a:xfrm>
          <a:prstGeom prst="rect">
            <a:avLst/>
          </a:prstGeom>
        </p:spPr>
        <p:txBody>
          <a:bodyPr wrap="square">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50" name="Rectangle 11">
            <a:extLst>
              <a:ext uri="{FF2B5EF4-FFF2-40B4-BE49-F238E27FC236}">
                <a16:creationId xmlns:a16="http://schemas.microsoft.com/office/drawing/2014/main" id="{565803E0-46E5-47C0-9345-1A841B015571}"/>
              </a:ext>
            </a:extLst>
          </p:cNvPr>
          <p:cNvSpPr/>
          <p:nvPr/>
        </p:nvSpPr>
        <p:spPr>
          <a:xfrm>
            <a:off x="9508065" y="4245210"/>
            <a:ext cx="1349581" cy="372025"/>
          </a:xfrm>
          <a:prstGeom prst="rect">
            <a:avLst/>
          </a:prstGeom>
        </p:spPr>
        <p:txBody>
          <a:bodyPr wrap="square">
            <a:spAutoFit/>
          </a:bodyPr>
          <a:lstStyle/>
          <a:p>
            <a:pPr algn="ct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51" name="Rectangle 11">
            <a:extLst>
              <a:ext uri="{FF2B5EF4-FFF2-40B4-BE49-F238E27FC236}">
                <a16:creationId xmlns:a16="http://schemas.microsoft.com/office/drawing/2014/main" id="{A9551347-4E3E-4093-A13F-C65EB8184C4C}"/>
              </a:ext>
            </a:extLst>
          </p:cNvPr>
          <p:cNvSpPr/>
          <p:nvPr/>
        </p:nvSpPr>
        <p:spPr>
          <a:xfrm>
            <a:off x="7009198" y="2744493"/>
            <a:ext cx="2177172" cy="784830"/>
          </a:xfrm>
          <a:prstGeom prst="rect">
            <a:avLst/>
          </a:prstGeom>
        </p:spPr>
        <p:txBody>
          <a:bodyPr wrap="square">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52" name="Rectangle 11">
            <a:extLst>
              <a:ext uri="{FF2B5EF4-FFF2-40B4-BE49-F238E27FC236}">
                <a16:creationId xmlns:a16="http://schemas.microsoft.com/office/drawing/2014/main" id="{D7B3A7F0-5FAF-4034-8084-E7B9C27291B3}"/>
              </a:ext>
            </a:extLst>
          </p:cNvPr>
          <p:cNvSpPr/>
          <p:nvPr/>
        </p:nvSpPr>
        <p:spPr>
          <a:xfrm>
            <a:off x="7422993" y="2436455"/>
            <a:ext cx="1349581" cy="372025"/>
          </a:xfrm>
          <a:prstGeom prst="rect">
            <a:avLst/>
          </a:prstGeom>
        </p:spPr>
        <p:txBody>
          <a:bodyPr wrap="square">
            <a:spAutoFit/>
          </a:bodyPr>
          <a:lstStyle/>
          <a:p>
            <a:pPr algn="ct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
        <p:nvSpPr>
          <p:cNvPr id="53" name="Rectangle 11">
            <a:extLst>
              <a:ext uri="{FF2B5EF4-FFF2-40B4-BE49-F238E27FC236}">
                <a16:creationId xmlns:a16="http://schemas.microsoft.com/office/drawing/2014/main" id="{9D138020-F0E2-4DA7-8D31-574319AD406C}"/>
              </a:ext>
            </a:extLst>
          </p:cNvPr>
          <p:cNvSpPr/>
          <p:nvPr/>
        </p:nvSpPr>
        <p:spPr>
          <a:xfrm>
            <a:off x="2954823" y="2744493"/>
            <a:ext cx="2177172" cy="784830"/>
          </a:xfrm>
          <a:prstGeom prst="rect">
            <a:avLst/>
          </a:prstGeom>
        </p:spPr>
        <p:txBody>
          <a:bodyPr wrap="square">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54" name="Rectangle 11">
            <a:extLst>
              <a:ext uri="{FF2B5EF4-FFF2-40B4-BE49-F238E27FC236}">
                <a16:creationId xmlns:a16="http://schemas.microsoft.com/office/drawing/2014/main" id="{84EA81BA-ED02-48C8-84FD-6E1EA055DF8F}"/>
              </a:ext>
            </a:extLst>
          </p:cNvPr>
          <p:cNvSpPr/>
          <p:nvPr/>
        </p:nvSpPr>
        <p:spPr>
          <a:xfrm>
            <a:off x="3368618" y="2436455"/>
            <a:ext cx="1349581" cy="372025"/>
          </a:xfrm>
          <a:prstGeom prst="rect">
            <a:avLst/>
          </a:prstGeom>
        </p:spPr>
        <p:txBody>
          <a:bodyPr wrap="square">
            <a:spAutoFit/>
          </a:bodyPr>
          <a:lstStyle/>
          <a:p>
            <a:pPr algn="ctr">
              <a:lnSpc>
                <a:spcPct val="125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添加标题</a:t>
            </a:r>
          </a:p>
        </p:txBody>
      </p:sp>
    </p:spTree>
    <p:extLst>
      <p:ext uri="{BB962C8B-B14F-4D97-AF65-F5344CB8AC3E}">
        <p14:creationId xmlns:p14="http://schemas.microsoft.com/office/powerpoint/2010/main" val="4127626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6F028374-FFCC-4E5A-A9B9-CA04EDE0AEF2}"/>
              </a:ext>
            </a:extLst>
          </p:cNvPr>
          <p:cNvPicPr>
            <a:picLocks noChangeAspect="1"/>
          </p:cNvPicPr>
          <p:nvPr/>
        </p:nvPicPr>
        <p:blipFill>
          <a:blip r:embed="rId2">
            <a:extLst>
              <a:ext uri="{28A0092B-C50C-407E-A947-70E740481C1C}">
                <a14:useLocalDpi xmlns:a14="http://schemas.microsoft.com/office/drawing/2010/main" val="0"/>
              </a:ext>
            </a:extLst>
          </a:blip>
          <a:srcRect l="21302" t="37265" r="21302"/>
          <a:stretch>
            <a:fillRect/>
          </a:stretch>
        </p:blipFill>
        <p:spPr>
          <a:xfrm>
            <a:off x="0" y="3428999"/>
            <a:ext cx="12192000" cy="3429001"/>
          </a:xfrm>
          <a:custGeom>
            <a:avLst/>
            <a:gdLst>
              <a:gd name="connsiteX0" fmla="*/ 0 w 12192000"/>
              <a:gd name="connsiteY0" fmla="*/ 0 h 4302370"/>
              <a:gd name="connsiteX1" fmla="*/ 70338 w 12192000"/>
              <a:gd name="connsiteY1" fmla="*/ 70338 h 4302370"/>
              <a:gd name="connsiteX2" fmla="*/ 117231 w 12192000"/>
              <a:gd name="connsiteY2" fmla="*/ 117231 h 4302370"/>
              <a:gd name="connsiteX3" fmla="*/ 304800 w 12192000"/>
              <a:gd name="connsiteY3" fmla="*/ 164123 h 4302370"/>
              <a:gd name="connsiteX4" fmla="*/ 445477 w 12192000"/>
              <a:gd name="connsiteY4" fmla="*/ 211015 h 4302370"/>
              <a:gd name="connsiteX5" fmla="*/ 656492 w 12192000"/>
              <a:gd name="connsiteY5" fmla="*/ 257907 h 4302370"/>
              <a:gd name="connsiteX6" fmla="*/ 890954 w 12192000"/>
              <a:gd name="connsiteY6" fmla="*/ 328246 h 4302370"/>
              <a:gd name="connsiteX7" fmla="*/ 1031631 w 12192000"/>
              <a:gd name="connsiteY7" fmla="*/ 375138 h 4302370"/>
              <a:gd name="connsiteX8" fmla="*/ 1312985 w 12192000"/>
              <a:gd name="connsiteY8" fmla="*/ 422031 h 4302370"/>
              <a:gd name="connsiteX9" fmla="*/ 1500554 w 12192000"/>
              <a:gd name="connsiteY9" fmla="*/ 468923 h 4302370"/>
              <a:gd name="connsiteX10" fmla="*/ 1641231 w 12192000"/>
              <a:gd name="connsiteY10" fmla="*/ 492369 h 4302370"/>
              <a:gd name="connsiteX11" fmla="*/ 1828800 w 12192000"/>
              <a:gd name="connsiteY11" fmla="*/ 515815 h 4302370"/>
              <a:gd name="connsiteX12" fmla="*/ 1946031 w 12192000"/>
              <a:gd name="connsiteY12" fmla="*/ 539261 h 4302370"/>
              <a:gd name="connsiteX13" fmla="*/ 2133600 w 12192000"/>
              <a:gd name="connsiteY13" fmla="*/ 562707 h 4302370"/>
              <a:gd name="connsiteX14" fmla="*/ 2438400 w 12192000"/>
              <a:gd name="connsiteY14" fmla="*/ 609600 h 4302370"/>
              <a:gd name="connsiteX15" fmla="*/ 2719754 w 12192000"/>
              <a:gd name="connsiteY15" fmla="*/ 633046 h 4302370"/>
              <a:gd name="connsiteX16" fmla="*/ 2930769 w 12192000"/>
              <a:gd name="connsiteY16" fmla="*/ 703384 h 4302370"/>
              <a:gd name="connsiteX17" fmla="*/ 3024554 w 12192000"/>
              <a:gd name="connsiteY17" fmla="*/ 726831 h 4302370"/>
              <a:gd name="connsiteX18" fmla="*/ 3212123 w 12192000"/>
              <a:gd name="connsiteY18" fmla="*/ 773723 h 4302370"/>
              <a:gd name="connsiteX19" fmla="*/ 3376246 w 12192000"/>
              <a:gd name="connsiteY19" fmla="*/ 844061 h 4302370"/>
              <a:gd name="connsiteX20" fmla="*/ 3493477 w 12192000"/>
              <a:gd name="connsiteY20" fmla="*/ 890954 h 4302370"/>
              <a:gd name="connsiteX21" fmla="*/ 3681046 w 12192000"/>
              <a:gd name="connsiteY21" fmla="*/ 937846 h 4302370"/>
              <a:gd name="connsiteX22" fmla="*/ 3938954 w 12192000"/>
              <a:gd name="connsiteY22" fmla="*/ 1031631 h 4302370"/>
              <a:gd name="connsiteX23" fmla="*/ 4056185 w 12192000"/>
              <a:gd name="connsiteY23" fmla="*/ 1055077 h 4302370"/>
              <a:gd name="connsiteX24" fmla="*/ 4243754 w 12192000"/>
              <a:gd name="connsiteY24" fmla="*/ 1101969 h 4302370"/>
              <a:gd name="connsiteX25" fmla="*/ 4407877 w 12192000"/>
              <a:gd name="connsiteY25" fmla="*/ 1125415 h 4302370"/>
              <a:gd name="connsiteX26" fmla="*/ 5040923 w 12192000"/>
              <a:gd name="connsiteY26" fmla="*/ 1195754 h 4302370"/>
              <a:gd name="connsiteX27" fmla="*/ 5814646 w 12192000"/>
              <a:gd name="connsiteY27" fmla="*/ 1266092 h 4302370"/>
              <a:gd name="connsiteX28" fmla="*/ 5931877 w 12192000"/>
              <a:gd name="connsiteY28" fmla="*/ 1289538 h 4302370"/>
              <a:gd name="connsiteX29" fmla="*/ 8651631 w 12192000"/>
              <a:gd name="connsiteY29" fmla="*/ 1266092 h 4302370"/>
              <a:gd name="connsiteX30" fmla="*/ 8932985 w 12192000"/>
              <a:gd name="connsiteY30" fmla="*/ 1219200 h 4302370"/>
              <a:gd name="connsiteX31" fmla="*/ 9308123 w 12192000"/>
              <a:gd name="connsiteY31" fmla="*/ 1195754 h 4302370"/>
              <a:gd name="connsiteX32" fmla="*/ 9542585 w 12192000"/>
              <a:gd name="connsiteY32" fmla="*/ 1148861 h 4302370"/>
              <a:gd name="connsiteX33" fmla="*/ 9847385 w 12192000"/>
              <a:gd name="connsiteY33" fmla="*/ 1101969 h 4302370"/>
              <a:gd name="connsiteX34" fmla="*/ 10081846 w 12192000"/>
              <a:gd name="connsiteY34" fmla="*/ 1078523 h 4302370"/>
              <a:gd name="connsiteX35" fmla="*/ 10222523 w 12192000"/>
              <a:gd name="connsiteY35" fmla="*/ 1055077 h 4302370"/>
              <a:gd name="connsiteX36" fmla="*/ 10339754 w 12192000"/>
              <a:gd name="connsiteY36" fmla="*/ 1031631 h 4302370"/>
              <a:gd name="connsiteX37" fmla="*/ 10761785 w 12192000"/>
              <a:gd name="connsiteY37" fmla="*/ 1008184 h 4302370"/>
              <a:gd name="connsiteX38" fmla="*/ 10949354 w 12192000"/>
              <a:gd name="connsiteY38" fmla="*/ 1031631 h 4302370"/>
              <a:gd name="connsiteX39" fmla="*/ 11066585 w 12192000"/>
              <a:gd name="connsiteY39" fmla="*/ 1055077 h 4302370"/>
              <a:gd name="connsiteX40" fmla="*/ 11207262 w 12192000"/>
              <a:gd name="connsiteY40" fmla="*/ 1078523 h 4302370"/>
              <a:gd name="connsiteX41" fmla="*/ 11371385 w 12192000"/>
              <a:gd name="connsiteY41" fmla="*/ 1101969 h 4302370"/>
              <a:gd name="connsiteX42" fmla="*/ 11582400 w 12192000"/>
              <a:gd name="connsiteY42" fmla="*/ 1148861 h 4302370"/>
              <a:gd name="connsiteX43" fmla="*/ 12020690 w 12192000"/>
              <a:gd name="connsiteY43" fmla="*/ 1172056 h 4302370"/>
              <a:gd name="connsiteX44" fmla="*/ 12192000 w 12192000"/>
              <a:gd name="connsiteY44" fmla="*/ 1177106 h 4302370"/>
              <a:gd name="connsiteX45" fmla="*/ 12192000 w 12192000"/>
              <a:gd name="connsiteY45" fmla="*/ 4302370 h 4302370"/>
              <a:gd name="connsiteX46" fmla="*/ 0 w 12192000"/>
              <a:gd name="connsiteY46" fmla="*/ 4302370 h 4302370"/>
              <a:gd name="connsiteX47" fmla="*/ 0 w 12192000"/>
              <a:gd name="connsiteY47" fmla="*/ 0 h 430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2000" h="4302370">
                <a:moveTo>
                  <a:pt x="0" y="0"/>
                </a:moveTo>
                <a:lnTo>
                  <a:pt x="70338" y="70338"/>
                </a:lnTo>
                <a:cubicBezTo>
                  <a:pt x="85969" y="85969"/>
                  <a:pt x="96260" y="110241"/>
                  <a:pt x="117231" y="117231"/>
                </a:cubicBezTo>
                <a:cubicBezTo>
                  <a:pt x="330649" y="188370"/>
                  <a:pt x="-6417" y="79246"/>
                  <a:pt x="304800" y="164123"/>
                </a:cubicBezTo>
                <a:cubicBezTo>
                  <a:pt x="352487" y="177128"/>
                  <a:pt x="397524" y="199027"/>
                  <a:pt x="445477" y="211015"/>
                </a:cubicBezTo>
                <a:cubicBezTo>
                  <a:pt x="577923" y="244126"/>
                  <a:pt x="507664" y="228141"/>
                  <a:pt x="656492" y="257907"/>
                </a:cubicBezTo>
                <a:cubicBezTo>
                  <a:pt x="835721" y="347522"/>
                  <a:pt x="657419" y="269863"/>
                  <a:pt x="890954" y="328246"/>
                </a:cubicBezTo>
                <a:cubicBezTo>
                  <a:pt x="938907" y="340234"/>
                  <a:pt x="982699" y="368148"/>
                  <a:pt x="1031631" y="375138"/>
                </a:cubicBezTo>
                <a:cubicBezTo>
                  <a:pt x="1152020" y="392336"/>
                  <a:pt x="1201550" y="396315"/>
                  <a:pt x="1312985" y="422031"/>
                </a:cubicBezTo>
                <a:cubicBezTo>
                  <a:pt x="1375782" y="436523"/>
                  <a:pt x="1436984" y="458328"/>
                  <a:pt x="1500554" y="468923"/>
                </a:cubicBezTo>
                <a:cubicBezTo>
                  <a:pt x="1547446" y="476738"/>
                  <a:pt x="1594170" y="485646"/>
                  <a:pt x="1641231" y="492369"/>
                </a:cubicBezTo>
                <a:cubicBezTo>
                  <a:pt x="1703607" y="501280"/>
                  <a:pt x="1766523" y="506234"/>
                  <a:pt x="1828800" y="515815"/>
                </a:cubicBezTo>
                <a:cubicBezTo>
                  <a:pt x="1868187" y="521875"/>
                  <a:pt x="1906644" y="533201"/>
                  <a:pt x="1946031" y="539261"/>
                </a:cubicBezTo>
                <a:cubicBezTo>
                  <a:pt x="2008308" y="548842"/>
                  <a:pt x="2071224" y="553796"/>
                  <a:pt x="2133600" y="562707"/>
                </a:cubicBezTo>
                <a:cubicBezTo>
                  <a:pt x="2235362" y="577245"/>
                  <a:pt x="2336337" y="597352"/>
                  <a:pt x="2438400" y="609600"/>
                </a:cubicBezTo>
                <a:cubicBezTo>
                  <a:pt x="2531839" y="620813"/>
                  <a:pt x="2625969" y="625231"/>
                  <a:pt x="2719754" y="633046"/>
                </a:cubicBezTo>
                <a:cubicBezTo>
                  <a:pt x="2944491" y="689230"/>
                  <a:pt x="2665910" y="615097"/>
                  <a:pt x="2930769" y="703384"/>
                </a:cubicBezTo>
                <a:cubicBezTo>
                  <a:pt x="2961339" y="713574"/>
                  <a:pt x="2993570" y="717978"/>
                  <a:pt x="3024554" y="726831"/>
                </a:cubicBezTo>
                <a:cubicBezTo>
                  <a:pt x="3192768" y="774893"/>
                  <a:pt x="2973797" y="726058"/>
                  <a:pt x="3212123" y="773723"/>
                </a:cubicBezTo>
                <a:cubicBezTo>
                  <a:pt x="3335755" y="856143"/>
                  <a:pt x="3224842" y="793592"/>
                  <a:pt x="3376246" y="844061"/>
                </a:cubicBezTo>
                <a:cubicBezTo>
                  <a:pt x="3416173" y="857370"/>
                  <a:pt x="3453251" y="878577"/>
                  <a:pt x="3493477" y="890954"/>
                </a:cubicBezTo>
                <a:cubicBezTo>
                  <a:pt x="3555074" y="909907"/>
                  <a:pt x="3621208" y="913911"/>
                  <a:pt x="3681046" y="937846"/>
                </a:cubicBezTo>
                <a:cubicBezTo>
                  <a:pt x="3741646" y="962086"/>
                  <a:pt x="3878759" y="1019592"/>
                  <a:pt x="3938954" y="1031631"/>
                </a:cubicBezTo>
                <a:cubicBezTo>
                  <a:pt x="3978031" y="1039446"/>
                  <a:pt x="4017355" y="1046116"/>
                  <a:pt x="4056185" y="1055077"/>
                </a:cubicBezTo>
                <a:cubicBezTo>
                  <a:pt x="4118982" y="1069568"/>
                  <a:pt x="4180558" y="1089330"/>
                  <a:pt x="4243754" y="1101969"/>
                </a:cubicBezTo>
                <a:cubicBezTo>
                  <a:pt x="4297944" y="1112807"/>
                  <a:pt x="4353078" y="1118267"/>
                  <a:pt x="4407877" y="1125415"/>
                </a:cubicBezTo>
                <a:cubicBezTo>
                  <a:pt x="4805307" y="1177253"/>
                  <a:pt x="4700919" y="1164843"/>
                  <a:pt x="5040923" y="1195754"/>
                </a:cubicBezTo>
                <a:cubicBezTo>
                  <a:pt x="5309887" y="1375061"/>
                  <a:pt x="5054522" y="1222657"/>
                  <a:pt x="5814646" y="1266092"/>
                </a:cubicBezTo>
                <a:cubicBezTo>
                  <a:pt x="5854432" y="1268365"/>
                  <a:pt x="5892800" y="1281723"/>
                  <a:pt x="5931877" y="1289538"/>
                </a:cubicBezTo>
                <a:lnTo>
                  <a:pt x="8651631" y="1266092"/>
                </a:lnTo>
                <a:cubicBezTo>
                  <a:pt x="9127935" y="1258410"/>
                  <a:pt x="8646762" y="1247822"/>
                  <a:pt x="8932985" y="1219200"/>
                </a:cubicBezTo>
                <a:cubicBezTo>
                  <a:pt x="9057653" y="1206733"/>
                  <a:pt x="9183077" y="1203569"/>
                  <a:pt x="9308123" y="1195754"/>
                </a:cubicBezTo>
                <a:cubicBezTo>
                  <a:pt x="9436052" y="1153110"/>
                  <a:pt x="9342450" y="1179651"/>
                  <a:pt x="9542585" y="1148861"/>
                </a:cubicBezTo>
                <a:cubicBezTo>
                  <a:pt x="9680383" y="1127661"/>
                  <a:pt x="9702915" y="1118965"/>
                  <a:pt x="9847385" y="1101969"/>
                </a:cubicBezTo>
                <a:cubicBezTo>
                  <a:pt x="9925390" y="1092792"/>
                  <a:pt x="10003909" y="1088265"/>
                  <a:pt x="10081846" y="1078523"/>
                </a:cubicBezTo>
                <a:cubicBezTo>
                  <a:pt x="10129018" y="1072627"/>
                  <a:pt x="10175751" y="1063581"/>
                  <a:pt x="10222523" y="1055077"/>
                </a:cubicBezTo>
                <a:cubicBezTo>
                  <a:pt x="10261731" y="1047948"/>
                  <a:pt x="10300053" y="1035083"/>
                  <a:pt x="10339754" y="1031631"/>
                </a:cubicBezTo>
                <a:cubicBezTo>
                  <a:pt x="10480118" y="1019425"/>
                  <a:pt x="10621108" y="1016000"/>
                  <a:pt x="10761785" y="1008184"/>
                </a:cubicBezTo>
                <a:cubicBezTo>
                  <a:pt x="10824308" y="1016000"/>
                  <a:pt x="10887077" y="1022050"/>
                  <a:pt x="10949354" y="1031631"/>
                </a:cubicBezTo>
                <a:cubicBezTo>
                  <a:pt x="10988741" y="1037691"/>
                  <a:pt x="11027377" y="1047948"/>
                  <a:pt x="11066585" y="1055077"/>
                </a:cubicBezTo>
                <a:cubicBezTo>
                  <a:pt x="11113357" y="1063581"/>
                  <a:pt x="11160276" y="1071294"/>
                  <a:pt x="11207262" y="1078523"/>
                </a:cubicBezTo>
                <a:cubicBezTo>
                  <a:pt x="11261882" y="1086926"/>
                  <a:pt x="11317013" y="1092083"/>
                  <a:pt x="11371385" y="1101969"/>
                </a:cubicBezTo>
                <a:cubicBezTo>
                  <a:pt x="11452965" y="1116802"/>
                  <a:pt x="11496477" y="1141701"/>
                  <a:pt x="11582400" y="1148861"/>
                </a:cubicBezTo>
                <a:cubicBezTo>
                  <a:pt x="11699587" y="1158627"/>
                  <a:pt x="11852874" y="1166169"/>
                  <a:pt x="12020690" y="1172056"/>
                </a:cubicBezTo>
                <a:lnTo>
                  <a:pt x="12192000" y="1177106"/>
                </a:lnTo>
                <a:lnTo>
                  <a:pt x="12192000" y="4302370"/>
                </a:lnTo>
                <a:lnTo>
                  <a:pt x="0" y="4302370"/>
                </a:lnTo>
                <a:lnTo>
                  <a:pt x="0" y="0"/>
                </a:lnTo>
                <a:close/>
              </a:path>
            </a:pathLst>
          </a:custGeom>
        </p:spPr>
      </p:pic>
      <p:pic>
        <p:nvPicPr>
          <p:cNvPr id="21" name="图片 20">
            <a:extLst>
              <a:ext uri="{FF2B5EF4-FFF2-40B4-BE49-F238E27FC236}">
                <a16:creationId xmlns:a16="http://schemas.microsoft.com/office/drawing/2014/main" id="{3401C7DD-CA66-48EC-978A-C6BE910783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8172" y="488800"/>
            <a:ext cx="2943828" cy="888849"/>
          </a:xfrm>
          <a:prstGeom prst="rect">
            <a:avLst/>
          </a:prstGeom>
        </p:spPr>
      </p:pic>
      <p:pic>
        <p:nvPicPr>
          <p:cNvPr id="23" name="图片 22">
            <a:extLst>
              <a:ext uri="{FF2B5EF4-FFF2-40B4-BE49-F238E27FC236}">
                <a16:creationId xmlns:a16="http://schemas.microsoft.com/office/drawing/2014/main" id="{EB2C40E4-1667-4AF2-89D1-522486400F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643468" y="381817"/>
            <a:ext cx="1115304" cy="1133293"/>
          </a:xfrm>
          <a:prstGeom prst="rect">
            <a:avLst/>
          </a:prstGeom>
        </p:spPr>
      </p:pic>
      <p:pic>
        <p:nvPicPr>
          <p:cNvPr id="25" name="图片 24">
            <a:extLst>
              <a:ext uri="{FF2B5EF4-FFF2-40B4-BE49-F238E27FC236}">
                <a16:creationId xmlns:a16="http://schemas.microsoft.com/office/drawing/2014/main" id="{3C7C29DD-FD24-4533-B1EA-6B049613BA3E}"/>
              </a:ext>
            </a:extLst>
          </p:cNvPr>
          <p:cNvPicPr>
            <a:picLocks noChangeAspect="1"/>
          </p:cNvPicPr>
          <p:nvPr/>
        </p:nvPicPr>
        <p:blipFill rotWithShape="1">
          <a:blip r:embed="rId5">
            <a:extLst>
              <a:ext uri="{28A0092B-C50C-407E-A947-70E740481C1C}">
                <a14:useLocalDpi xmlns:a14="http://schemas.microsoft.com/office/drawing/2010/main" val="0"/>
              </a:ext>
            </a:extLst>
          </a:blip>
          <a:srcRect l="38019" r="38875"/>
          <a:stretch/>
        </p:blipFill>
        <p:spPr>
          <a:xfrm>
            <a:off x="0" y="3634492"/>
            <a:ext cx="2880360" cy="3223509"/>
          </a:xfrm>
          <a:prstGeom prst="rect">
            <a:avLst/>
          </a:prstGeom>
        </p:spPr>
      </p:pic>
      <p:pic>
        <p:nvPicPr>
          <p:cNvPr id="29" name="图片 28">
            <a:extLst>
              <a:ext uri="{FF2B5EF4-FFF2-40B4-BE49-F238E27FC236}">
                <a16:creationId xmlns:a16="http://schemas.microsoft.com/office/drawing/2014/main" id="{9640B773-D76A-49E1-AFD4-24FFF348E7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74207" y="4289812"/>
            <a:ext cx="992797" cy="1366837"/>
          </a:xfrm>
          <a:prstGeom prst="rect">
            <a:avLst/>
          </a:prstGeom>
        </p:spPr>
      </p:pic>
      <p:sp>
        <p:nvSpPr>
          <p:cNvPr id="11" name="文本框 10">
            <a:extLst>
              <a:ext uri="{FF2B5EF4-FFF2-40B4-BE49-F238E27FC236}">
                <a16:creationId xmlns:a16="http://schemas.microsoft.com/office/drawing/2014/main" id="{74DEDFDF-2F66-47C5-BE0F-45FD85046D2D}"/>
              </a:ext>
            </a:extLst>
          </p:cNvPr>
          <p:cNvSpPr txBox="1"/>
          <p:nvPr/>
        </p:nvSpPr>
        <p:spPr>
          <a:xfrm>
            <a:off x="5245259" y="2455005"/>
            <a:ext cx="861774" cy="2436049"/>
          </a:xfrm>
          <a:prstGeom prst="rect">
            <a:avLst/>
          </a:prstGeom>
          <a:noFill/>
        </p:spPr>
        <p:txBody>
          <a:bodyPr vert="eaVert" wrap="square" rtlCol="0">
            <a:spAutoFit/>
          </a:bodyPr>
          <a:lstStyle/>
          <a:p>
            <a:r>
              <a:rPr lang="zh-CN" altLang="en-US" sz="4400" dirty="0">
                <a:solidFill>
                  <a:schemeClr val="bg1"/>
                </a:solidFill>
                <a:latin typeface="方正启体简体" panose="03000509000000000000" pitchFamily="65" charset="-122"/>
                <a:ea typeface="方正启体简体" panose="03000509000000000000" pitchFamily="65" charset="-122"/>
              </a:rPr>
              <a:t>添加标题</a:t>
            </a:r>
          </a:p>
        </p:txBody>
      </p:sp>
      <p:sp>
        <p:nvSpPr>
          <p:cNvPr id="12" name="矩形 11">
            <a:extLst>
              <a:ext uri="{FF2B5EF4-FFF2-40B4-BE49-F238E27FC236}">
                <a16:creationId xmlns:a16="http://schemas.microsoft.com/office/drawing/2014/main" id="{229D7FAB-79C0-4D7A-BDF8-0D2119B69F16}"/>
              </a:ext>
            </a:extLst>
          </p:cNvPr>
          <p:cNvSpPr/>
          <p:nvPr/>
        </p:nvSpPr>
        <p:spPr>
          <a:xfrm>
            <a:off x="6330926" y="2794805"/>
            <a:ext cx="507831" cy="2608903"/>
          </a:xfrm>
          <a:prstGeom prst="rect">
            <a:avLst/>
          </a:prstGeom>
          <a:noFill/>
        </p:spPr>
        <p:txBody>
          <a:bodyPr vert="eaVert" wrap="square">
            <a:spAutoFit/>
          </a:bodyPr>
          <a:lstStyle/>
          <a:p>
            <a:pPr>
              <a:lnSpc>
                <a:spcPct val="150000"/>
              </a:lnSpc>
            </a:pPr>
            <a:r>
              <a:rPr lang="en-US" altLang="zh-CN" sz="7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 legal persons</a:t>
            </a:r>
            <a:endParaRPr lang="zh-CN" altLang="en-US" sz="700" dirty="0">
              <a:solidFill>
                <a:schemeClr val="bg1"/>
              </a:solidFill>
              <a:latin typeface="华文细黑" panose="02010600040101010101" pitchFamily="2" charset="-122"/>
              <a:ea typeface="华文细黑" panose="02010600040101010101" pitchFamily="2" charset="-122"/>
              <a:cs typeface="+mn-lt"/>
              <a:sym typeface="Arial" panose="020B0604020202020204" pitchFamily="34" charset="0"/>
            </a:endParaRPr>
          </a:p>
        </p:txBody>
      </p:sp>
      <p:sp>
        <p:nvSpPr>
          <p:cNvPr id="13" name="矩形 12">
            <a:extLst>
              <a:ext uri="{FF2B5EF4-FFF2-40B4-BE49-F238E27FC236}">
                <a16:creationId xmlns:a16="http://schemas.microsoft.com/office/drawing/2014/main" id="{CEED6B91-41CC-4318-B633-CE081BDBD963}"/>
              </a:ext>
            </a:extLst>
          </p:cNvPr>
          <p:cNvSpPr/>
          <p:nvPr/>
        </p:nvSpPr>
        <p:spPr>
          <a:xfrm>
            <a:off x="6064496" y="2794805"/>
            <a:ext cx="404726" cy="1614636"/>
          </a:xfrm>
          <a:prstGeom prst="rect">
            <a:avLst/>
          </a:prstGeom>
          <a:noFill/>
        </p:spPr>
        <p:txBody>
          <a:bodyPr vert="eaVert" wrap="square">
            <a:spAutoFit/>
          </a:bodyPr>
          <a:lstStyle/>
          <a:p>
            <a:pPr algn="dist">
              <a:lnSpc>
                <a:spcPct val="130000"/>
              </a:lnSpc>
            </a:pPr>
            <a:r>
              <a:rPr lang="zh-CN" altLang="en-US" sz="1100" dirty="0">
                <a:solidFill>
                  <a:schemeClr val="bg1"/>
                </a:solidFill>
                <a:latin typeface="幼圆" panose="02010509060101010101" pitchFamily="49" charset="-122"/>
                <a:ea typeface="幼圆" panose="02010509060101010101" pitchFamily="49" charset="-122"/>
                <a:cs typeface="+mn-lt"/>
                <a:sym typeface="Arial" panose="020B0604020202020204" pitchFamily="34" charset="0"/>
              </a:rPr>
              <a:t>清新文艺通用模板</a:t>
            </a:r>
          </a:p>
        </p:txBody>
      </p:sp>
      <p:sp>
        <p:nvSpPr>
          <p:cNvPr id="14" name="文本框 13">
            <a:extLst>
              <a:ext uri="{FF2B5EF4-FFF2-40B4-BE49-F238E27FC236}">
                <a16:creationId xmlns:a16="http://schemas.microsoft.com/office/drawing/2014/main" id="{178751FB-9BE1-4333-8BDF-6C5BEDB87A8C}"/>
              </a:ext>
            </a:extLst>
          </p:cNvPr>
          <p:cNvSpPr txBox="1"/>
          <p:nvPr/>
        </p:nvSpPr>
        <p:spPr>
          <a:xfrm>
            <a:off x="5996112" y="1407159"/>
            <a:ext cx="861774" cy="1311890"/>
          </a:xfrm>
          <a:prstGeom prst="rect">
            <a:avLst/>
          </a:prstGeom>
          <a:noFill/>
        </p:spPr>
        <p:txBody>
          <a:bodyPr vert="eaVert" wrap="square" rtlCol="0">
            <a:spAutoFit/>
          </a:bodyPr>
          <a:lstStyle/>
          <a:p>
            <a:r>
              <a:rPr lang="zh-CN" altLang="en-US" sz="4400" dirty="0">
                <a:solidFill>
                  <a:schemeClr val="bg1"/>
                </a:solidFill>
                <a:latin typeface="方正启体简体" panose="03000509000000000000" pitchFamily="65" charset="-122"/>
                <a:ea typeface="方正启体简体" panose="03000509000000000000" pitchFamily="65" charset="-122"/>
              </a:rPr>
              <a:t>此处</a:t>
            </a:r>
          </a:p>
        </p:txBody>
      </p:sp>
    </p:spTree>
    <p:extLst>
      <p:ext uri="{BB962C8B-B14F-4D97-AF65-F5344CB8AC3E}">
        <p14:creationId xmlns:p14="http://schemas.microsoft.com/office/powerpoint/2010/main" val="2051552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1E1DB73-CBFC-4DBC-AA55-FE83CF90FE65}"/>
              </a:ext>
            </a:extLst>
          </p:cNvPr>
          <p:cNvSpPr/>
          <p:nvPr/>
        </p:nvSpPr>
        <p:spPr>
          <a:xfrm>
            <a:off x="0" y="0"/>
            <a:ext cx="12192000" cy="792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9282F1BD-BB0B-47FC-AA42-8C65F26E4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1092" y="123040"/>
            <a:ext cx="2943828" cy="888849"/>
          </a:xfrm>
          <a:prstGeom prst="rect">
            <a:avLst/>
          </a:prstGeom>
        </p:spPr>
      </p:pic>
      <p:pic>
        <p:nvPicPr>
          <p:cNvPr id="22" name="图片 21">
            <a:extLst>
              <a:ext uri="{FF2B5EF4-FFF2-40B4-BE49-F238E27FC236}">
                <a16:creationId xmlns:a16="http://schemas.microsoft.com/office/drawing/2014/main" id="{BEC748E2-B3FB-4D97-8584-9DB079CC7F3E}"/>
              </a:ext>
            </a:extLst>
          </p:cNvPr>
          <p:cNvPicPr>
            <a:picLocks noChangeAspect="1"/>
          </p:cNvPicPr>
          <p:nvPr/>
        </p:nvPicPr>
        <p:blipFill>
          <a:blip r:embed="rId3">
            <a:extLst>
              <a:ext uri="{28A0092B-C50C-407E-A947-70E740481C1C}">
                <a14:useLocalDpi xmlns:a14="http://schemas.microsoft.com/office/drawing/2010/main" val="0"/>
              </a:ext>
            </a:extLst>
          </a:blip>
          <a:srcRect l="49900" t="66263" r="35034" b="8309"/>
          <a:stretch>
            <a:fillRect/>
          </a:stretch>
        </p:blipFill>
        <p:spPr>
          <a:xfrm>
            <a:off x="-827127" y="-253660"/>
            <a:ext cx="3200400" cy="1389888"/>
          </a:xfrm>
          <a:custGeom>
            <a:avLst/>
            <a:gdLst>
              <a:gd name="connsiteX0" fmla="*/ 2292096 w 3200400"/>
              <a:gd name="connsiteY0" fmla="*/ 0 h 1389888"/>
              <a:gd name="connsiteX1" fmla="*/ 2651760 w 3200400"/>
              <a:gd name="connsiteY1" fmla="*/ 54864 h 1389888"/>
              <a:gd name="connsiteX2" fmla="*/ 3029712 w 3200400"/>
              <a:gd name="connsiteY2" fmla="*/ 237744 h 1389888"/>
              <a:gd name="connsiteX3" fmla="*/ 3188208 w 3200400"/>
              <a:gd name="connsiteY3" fmla="*/ 408432 h 1389888"/>
              <a:gd name="connsiteX4" fmla="*/ 3200400 w 3200400"/>
              <a:gd name="connsiteY4" fmla="*/ 585216 h 1389888"/>
              <a:gd name="connsiteX5" fmla="*/ 3182112 w 3200400"/>
              <a:gd name="connsiteY5" fmla="*/ 658368 h 1389888"/>
              <a:gd name="connsiteX6" fmla="*/ 3157728 w 3200400"/>
              <a:gd name="connsiteY6" fmla="*/ 682752 h 1389888"/>
              <a:gd name="connsiteX7" fmla="*/ 3115056 w 3200400"/>
              <a:gd name="connsiteY7" fmla="*/ 694944 h 1389888"/>
              <a:gd name="connsiteX8" fmla="*/ 3090672 w 3200400"/>
              <a:gd name="connsiteY8" fmla="*/ 707136 h 1389888"/>
              <a:gd name="connsiteX9" fmla="*/ 3072384 w 3200400"/>
              <a:gd name="connsiteY9" fmla="*/ 713232 h 1389888"/>
              <a:gd name="connsiteX10" fmla="*/ 2919984 w 3200400"/>
              <a:gd name="connsiteY10" fmla="*/ 737616 h 1389888"/>
              <a:gd name="connsiteX11" fmla="*/ 2767584 w 3200400"/>
              <a:gd name="connsiteY11" fmla="*/ 780288 h 1389888"/>
              <a:gd name="connsiteX12" fmla="*/ 2731008 w 3200400"/>
              <a:gd name="connsiteY12" fmla="*/ 829056 h 1389888"/>
              <a:gd name="connsiteX13" fmla="*/ 2706624 w 3200400"/>
              <a:gd name="connsiteY13" fmla="*/ 853440 h 1389888"/>
              <a:gd name="connsiteX14" fmla="*/ 2688336 w 3200400"/>
              <a:gd name="connsiteY14" fmla="*/ 902208 h 1389888"/>
              <a:gd name="connsiteX15" fmla="*/ 2657856 w 3200400"/>
              <a:gd name="connsiteY15" fmla="*/ 950976 h 1389888"/>
              <a:gd name="connsiteX16" fmla="*/ 2645664 w 3200400"/>
              <a:gd name="connsiteY16" fmla="*/ 969264 h 1389888"/>
              <a:gd name="connsiteX17" fmla="*/ 2615184 w 3200400"/>
              <a:gd name="connsiteY17" fmla="*/ 1018032 h 1389888"/>
              <a:gd name="connsiteX18" fmla="*/ 2596896 w 3200400"/>
              <a:gd name="connsiteY18" fmla="*/ 1036320 h 1389888"/>
              <a:gd name="connsiteX19" fmla="*/ 2560320 w 3200400"/>
              <a:gd name="connsiteY19" fmla="*/ 1072896 h 1389888"/>
              <a:gd name="connsiteX20" fmla="*/ 2493264 w 3200400"/>
              <a:gd name="connsiteY20" fmla="*/ 1109472 h 1389888"/>
              <a:gd name="connsiteX21" fmla="*/ 2474976 w 3200400"/>
              <a:gd name="connsiteY21" fmla="*/ 1115568 h 1389888"/>
              <a:gd name="connsiteX22" fmla="*/ 2450592 w 3200400"/>
              <a:gd name="connsiteY22" fmla="*/ 1133856 h 1389888"/>
              <a:gd name="connsiteX23" fmla="*/ 2432304 w 3200400"/>
              <a:gd name="connsiteY23" fmla="*/ 1152144 h 1389888"/>
              <a:gd name="connsiteX24" fmla="*/ 2426208 w 3200400"/>
              <a:gd name="connsiteY24" fmla="*/ 1176528 h 1389888"/>
              <a:gd name="connsiteX25" fmla="*/ 2407920 w 3200400"/>
              <a:gd name="connsiteY25" fmla="*/ 1200912 h 1389888"/>
              <a:gd name="connsiteX26" fmla="*/ 2401824 w 3200400"/>
              <a:gd name="connsiteY26" fmla="*/ 1219200 h 1389888"/>
              <a:gd name="connsiteX27" fmla="*/ 2389632 w 3200400"/>
              <a:gd name="connsiteY27" fmla="*/ 1255776 h 1389888"/>
              <a:gd name="connsiteX28" fmla="*/ 2377440 w 3200400"/>
              <a:gd name="connsiteY28" fmla="*/ 1274064 h 1389888"/>
              <a:gd name="connsiteX29" fmla="*/ 2322576 w 3200400"/>
              <a:gd name="connsiteY29" fmla="*/ 1322832 h 1389888"/>
              <a:gd name="connsiteX30" fmla="*/ 2286000 w 3200400"/>
              <a:gd name="connsiteY30" fmla="*/ 1328928 h 1389888"/>
              <a:gd name="connsiteX31" fmla="*/ 2243328 w 3200400"/>
              <a:gd name="connsiteY31" fmla="*/ 1347216 h 1389888"/>
              <a:gd name="connsiteX32" fmla="*/ 2176272 w 3200400"/>
              <a:gd name="connsiteY32" fmla="*/ 1365504 h 1389888"/>
              <a:gd name="connsiteX33" fmla="*/ 2103120 w 3200400"/>
              <a:gd name="connsiteY33" fmla="*/ 1383792 h 1389888"/>
              <a:gd name="connsiteX34" fmla="*/ 1889760 w 3200400"/>
              <a:gd name="connsiteY34" fmla="*/ 1389888 h 1389888"/>
              <a:gd name="connsiteX35" fmla="*/ 1804416 w 3200400"/>
              <a:gd name="connsiteY35" fmla="*/ 1377696 h 1389888"/>
              <a:gd name="connsiteX36" fmla="*/ 1767840 w 3200400"/>
              <a:gd name="connsiteY36" fmla="*/ 1341120 h 1389888"/>
              <a:gd name="connsiteX37" fmla="*/ 1737360 w 3200400"/>
              <a:gd name="connsiteY37" fmla="*/ 1304544 h 1389888"/>
              <a:gd name="connsiteX38" fmla="*/ 1639824 w 3200400"/>
              <a:gd name="connsiteY38" fmla="*/ 1286256 h 1389888"/>
              <a:gd name="connsiteX39" fmla="*/ 1603248 w 3200400"/>
              <a:gd name="connsiteY39" fmla="*/ 1298448 h 1389888"/>
              <a:gd name="connsiteX40" fmla="*/ 1578864 w 3200400"/>
              <a:gd name="connsiteY40" fmla="*/ 1304544 h 1389888"/>
              <a:gd name="connsiteX41" fmla="*/ 1420368 w 3200400"/>
              <a:gd name="connsiteY41" fmla="*/ 1322832 h 1389888"/>
              <a:gd name="connsiteX42" fmla="*/ 1359408 w 3200400"/>
              <a:gd name="connsiteY42" fmla="*/ 1335024 h 1389888"/>
              <a:gd name="connsiteX43" fmla="*/ 1317101 w 3200400"/>
              <a:gd name="connsiteY43" fmla="*/ 1341906 h 1389888"/>
              <a:gd name="connsiteX44" fmla="*/ 1314800 w 3200400"/>
              <a:gd name="connsiteY44" fmla="*/ 1342091 h 1389888"/>
              <a:gd name="connsiteX45" fmla="*/ 1316763 w 3200400"/>
              <a:gd name="connsiteY45" fmla="*/ 1341337 h 1389888"/>
              <a:gd name="connsiteX46" fmla="*/ 1312134 w 3200400"/>
              <a:gd name="connsiteY46" fmla="*/ 1342306 h 1389888"/>
              <a:gd name="connsiteX47" fmla="*/ 1314800 w 3200400"/>
              <a:gd name="connsiteY47" fmla="*/ 1342091 h 1389888"/>
              <a:gd name="connsiteX48" fmla="*/ 1312258 w 3200400"/>
              <a:gd name="connsiteY48" fmla="*/ 1343068 h 1389888"/>
              <a:gd name="connsiteX49" fmla="*/ 1298448 w 3200400"/>
              <a:gd name="connsiteY49" fmla="*/ 1347216 h 1389888"/>
              <a:gd name="connsiteX50" fmla="*/ 1274064 w 3200400"/>
              <a:gd name="connsiteY50" fmla="*/ 1353312 h 1389888"/>
              <a:gd name="connsiteX51" fmla="*/ 1237488 w 3200400"/>
              <a:gd name="connsiteY51" fmla="*/ 1377696 h 1389888"/>
              <a:gd name="connsiteX52" fmla="*/ 1121664 w 3200400"/>
              <a:gd name="connsiteY52" fmla="*/ 1383792 h 1389888"/>
              <a:gd name="connsiteX53" fmla="*/ 1066800 w 3200400"/>
              <a:gd name="connsiteY53" fmla="*/ 1377696 h 1389888"/>
              <a:gd name="connsiteX54" fmla="*/ 1048512 w 3200400"/>
              <a:gd name="connsiteY54" fmla="*/ 1371600 h 1389888"/>
              <a:gd name="connsiteX55" fmla="*/ 1024128 w 3200400"/>
              <a:gd name="connsiteY55" fmla="*/ 1365504 h 1389888"/>
              <a:gd name="connsiteX56" fmla="*/ 1005840 w 3200400"/>
              <a:gd name="connsiteY56" fmla="*/ 1359408 h 1389888"/>
              <a:gd name="connsiteX57" fmla="*/ 963168 w 3200400"/>
              <a:gd name="connsiteY57" fmla="*/ 1341120 h 1389888"/>
              <a:gd name="connsiteX58" fmla="*/ 932688 w 3200400"/>
              <a:gd name="connsiteY58" fmla="*/ 1335024 h 1389888"/>
              <a:gd name="connsiteX59" fmla="*/ 890016 w 3200400"/>
              <a:gd name="connsiteY59" fmla="*/ 1328928 h 1389888"/>
              <a:gd name="connsiteX60" fmla="*/ 871728 w 3200400"/>
              <a:gd name="connsiteY60" fmla="*/ 1322832 h 1389888"/>
              <a:gd name="connsiteX61" fmla="*/ 780288 w 3200400"/>
              <a:gd name="connsiteY61" fmla="*/ 1310640 h 1389888"/>
              <a:gd name="connsiteX62" fmla="*/ 743712 w 3200400"/>
              <a:gd name="connsiteY62" fmla="*/ 1304544 h 1389888"/>
              <a:gd name="connsiteX63" fmla="*/ 670560 w 3200400"/>
              <a:gd name="connsiteY63" fmla="*/ 1292352 h 1389888"/>
              <a:gd name="connsiteX64" fmla="*/ 621792 w 3200400"/>
              <a:gd name="connsiteY64" fmla="*/ 1286256 h 1389888"/>
              <a:gd name="connsiteX65" fmla="*/ 579120 w 3200400"/>
              <a:gd name="connsiteY65" fmla="*/ 1274064 h 1389888"/>
              <a:gd name="connsiteX66" fmla="*/ 554736 w 3200400"/>
              <a:gd name="connsiteY66" fmla="*/ 1261872 h 1389888"/>
              <a:gd name="connsiteX67" fmla="*/ 536448 w 3200400"/>
              <a:gd name="connsiteY67" fmla="*/ 1255776 h 1389888"/>
              <a:gd name="connsiteX68" fmla="*/ 524256 w 3200400"/>
              <a:gd name="connsiteY68" fmla="*/ 1237488 h 1389888"/>
              <a:gd name="connsiteX69" fmla="*/ 487680 w 3200400"/>
              <a:gd name="connsiteY69" fmla="*/ 1219200 h 1389888"/>
              <a:gd name="connsiteX70" fmla="*/ 469392 w 3200400"/>
              <a:gd name="connsiteY70" fmla="*/ 1207008 h 1389888"/>
              <a:gd name="connsiteX71" fmla="*/ 451104 w 3200400"/>
              <a:gd name="connsiteY71" fmla="*/ 1200912 h 1389888"/>
              <a:gd name="connsiteX72" fmla="*/ 432816 w 3200400"/>
              <a:gd name="connsiteY72" fmla="*/ 1182624 h 1389888"/>
              <a:gd name="connsiteX73" fmla="*/ 365760 w 3200400"/>
              <a:gd name="connsiteY73" fmla="*/ 1164336 h 1389888"/>
              <a:gd name="connsiteX74" fmla="*/ 335280 w 3200400"/>
              <a:gd name="connsiteY74" fmla="*/ 1158240 h 1389888"/>
              <a:gd name="connsiteX75" fmla="*/ 280416 w 3200400"/>
              <a:gd name="connsiteY75" fmla="*/ 1139952 h 1389888"/>
              <a:gd name="connsiteX76" fmla="*/ 231648 w 3200400"/>
              <a:gd name="connsiteY76" fmla="*/ 1127760 h 1389888"/>
              <a:gd name="connsiteX77" fmla="*/ 213360 w 3200400"/>
              <a:gd name="connsiteY77" fmla="*/ 1121664 h 1389888"/>
              <a:gd name="connsiteX78" fmla="*/ 188976 w 3200400"/>
              <a:gd name="connsiteY78" fmla="*/ 1115568 h 1389888"/>
              <a:gd name="connsiteX79" fmla="*/ 170688 w 3200400"/>
              <a:gd name="connsiteY79" fmla="*/ 1109472 h 1389888"/>
              <a:gd name="connsiteX80" fmla="*/ 152400 w 3200400"/>
              <a:gd name="connsiteY80" fmla="*/ 1103376 h 1389888"/>
              <a:gd name="connsiteX81" fmla="*/ 115824 w 3200400"/>
              <a:gd name="connsiteY81" fmla="*/ 1091184 h 1389888"/>
              <a:gd name="connsiteX82" fmla="*/ 97536 w 3200400"/>
              <a:gd name="connsiteY82" fmla="*/ 1072896 h 1389888"/>
              <a:gd name="connsiteX83" fmla="*/ 79248 w 3200400"/>
              <a:gd name="connsiteY83" fmla="*/ 1060704 h 1389888"/>
              <a:gd name="connsiteX84" fmla="*/ 67056 w 3200400"/>
              <a:gd name="connsiteY84" fmla="*/ 1036320 h 1389888"/>
              <a:gd name="connsiteX85" fmla="*/ 54864 w 3200400"/>
              <a:gd name="connsiteY85" fmla="*/ 1018032 h 1389888"/>
              <a:gd name="connsiteX86" fmla="*/ 6096 w 3200400"/>
              <a:gd name="connsiteY86" fmla="*/ 938784 h 1389888"/>
              <a:gd name="connsiteX87" fmla="*/ 0 w 3200400"/>
              <a:gd name="connsiteY87" fmla="*/ 847344 h 1389888"/>
              <a:gd name="connsiteX88" fmla="*/ 16151 w 3200400"/>
              <a:gd name="connsiteY88" fmla="*/ 830994 h 1389888"/>
              <a:gd name="connsiteX89" fmla="*/ 20217 w 3200400"/>
              <a:gd name="connsiteY89" fmla="*/ 826699 h 1389888"/>
              <a:gd name="connsiteX90" fmla="*/ 16734 w 3200400"/>
              <a:gd name="connsiteY90" fmla="*/ 833453 h 1389888"/>
              <a:gd name="connsiteX91" fmla="*/ 36576 w 3200400"/>
              <a:gd name="connsiteY91" fmla="*/ 822960 h 1389888"/>
              <a:gd name="connsiteX92" fmla="*/ 54864 w 3200400"/>
              <a:gd name="connsiteY92" fmla="*/ 804672 h 1389888"/>
              <a:gd name="connsiteX93" fmla="*/ 91440 w 3200400"/>
              <a:gd name="connsiteY93" fmla="*/ 792480 h 1389888"/>
              <a:gd name="connsiteX94" fmla="*/ 128016 w 3200400"/>
              <a:gd name="connsiteY94" fmla="*/ 755904 h 1389888"/>
              <a:gd name="connsiteX95" fmla="*/ 146304 w 3200400"/>
              <a:gd name="connsiteY95" fmla="*/ 743712 h 1389888"/>
              <a:gd name="connsiteX96" fmla="*/ 164592 w 3200400"/>
              <a:gd name="connsiteY96" fmla="*/ 725424 h 1389888"/>
              <a:gd name="connsiteX97" fmla="*/ 219456 w 3200400"/>
              <a:gd name="connsiteY97" fmla="*/ 694944 h 1389888"/>
              <a:gd name="connsiteX98" fmla="*/ 286512 w 3200400"/>
              <a:gd name="connsiteY98" fmla="*/ 670560 h 1389888"/>
              <a:gd name="connsiteX99" fmla="*/ 310896 w 3200400"/>
              <a:gd name="connsiteY99" fmla="*/ 658368 h 1389888"/>
              <a:gd name="connsiteX100" fmla="*/ 365760 w 3200400"/>
              <a:gd name="connsiteY100" fmla="*/ 646176 h 1389888"/>
              <a:gd name="connsiteX101" fmla="*/ 384048 w 3200400"/>
              <a:gd name="connsiteY101" fmla="*/ 640080 h 1389888"/>
              <a:gd name="connsiteX102" fmla="*/ 414528 w 3200400"/>
              <a:gd name="connsiteY102" fmla="*/ 633984 h 1389888"/>
              <a:gd name="connsiteX103" fmla="*/ 438912 w 3200400"/>
              <a:gd name="connsiteY103" fmla="*/ 621792 h 1389888"/>
              <a:gd name="connsiteX104" fmla="*/ 457200 w 3200400"/>
              <a:gd name="connsiteY104" fmla="*/ 615696 h 1389888"/>
              <a:gd name="connsiteX105" fmla="*/ 487680 w 3200400"/>
              <a:gd name="connsiteY105" fmla="*/ 579120 h 1389888"/>
              <a:gd name="connsiteX106" fmla="*/ 505968 w 3200400"/>
              <a:gd name="connsiteY106" fmla="*/ 554736 h 1389888"/>
              <a:gd name="connsiteX107" fmla="*/ 512064 w 3200400"/>
              <a:gd name="connsiteY107" fmla="*/ 524256 h 1389888"/>
              <a:gd name="connsiteX108" fmla="*/ 530352 w 3200400"/>
              <a:gd name="connsiteY108" fmla="*/ 487680 h 1389888"/>
              <a:gd name="connsiteX109" fmla="*/ 560832 w 3200400"/>
              <a:gd name="connsiteY109" fmla="*/ 420624 h 1389888"/>
              <a:gd name="connsiteX110" fmla="*/ 585216 w 3200400"/>
              <a:gd name="connsiteY110" fmla="*/ 371856 h 1389888"/>
              <a:gd name="connsiteX111" fmla="*/ 591312 w 3200400"/>
              <a:gd name="connsiteY111" fmla="*/ 347472 h 1389888"/>
              <a:gd name="connsiteX112" fmla="*/ 603504 w 3200400"/>
              <a:gd name="connsiteY112" fmla="*/ 323088 h 1389888"/>
              <a:gd name="connsiteX113" fmla="*/ 615696 w 3200400"/>
              <a:gd name="connsiteY113" fmla="*/ 292608 h 1389888"/>
              <a:gd name="connsiteX114" fmla="*/ 633984 w 3200400"/>
              <a:gd name="connsiteY114" fmla="*/ 280416 h 1389888"/>
              <a:gd name="connsiteX115" fmla="*/ 652272 w 3200400"/>
              <a:gd name="connsiteY115" fmla="*/ 249936 h 1389888"/>
              <a:gd name="connsiteX116" fmla="*/ 694944 w 3200400"/>
              <a:gd name="connsiteY116" fmla="*/ 207264 h 1389888"/>
              <a:gd name="connsiteX117" fmla="*/ 743712 w 3200400"/>
              <a:gd name="connsiteY117" fmla="*/ 170688 h 1389888"/>
              <a:gd name="connsiteX118" fmla="*/ 780288 w 3200400"/>
              <a:gd name="connsiteY118" fmla="*/ 146304 h 1389888"/>
              <a:gd name="connsiteX119" fmla="*/ 822960 w 3200400"/>
              <a:gd name="connsiteY119" fmla="*/ 134112 h 1389888"/>
              <a:gd name="connsiteX120" fmla="*/ 914400 w 3200400"/>
              <a:gd name="connsiteY120" fmla="*/ 121920 h 1389888"/>
              <a:gd name="connsiteX121" fmla="*/ 987552 w 3200400"/>
              <a:gd name="connsiteY121" fmla="*/ 109728 h 1389888"/>
              <a:gd name="connsiteX122" fmla="*/ 1365504 w 3200400"/>
              <a:gd name="connsiteY122" fmla="*/ 109728 h 1389888"/>
              <a:gd name="connsiteX123" fmla="*/ 1353312 w 3200400"/>
              <a:gd name="connsiteY123" fmla="*/ 91440 h 1389888"/>
              <a:gd name="connsiteX124" fmla="*/ 1420368 w 3200400"/>
              <a:gd name="connsiteY124" fmla="*/ 30480 h 1389888"/>
              <a:gd name="connsiteX125" fmla="*/ 1444752 w 3200400"/>
              <a:gd name="connsiteY125" fmla="*/ 24384 h 1389888"/>
              <a:gd name="connsiteX126" fmla="*/ 1499616 w 3200400"/>
              <a:gd name="connsiteY126" fmla="*/ 6096 h 1389888"/>
              <a:gd name="connsiteX127" fmla="*/ 2292096 w 3200400"/>
              <a:gd name="connsiteY127" fmla="*/ 0 h 138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200400" h="1389888">
                <a:moveTo>
                  <a:pt x="2292096" y="0"/>
                </a:moveTo>
                <a:cubicBezTo>
                  <a:pt x="2356158" y="8542"/>
                  <a:pt x="2587533" y="37023"/>
                  <a:pt x="2651760" y="54864"/>
                </a:cubicBezTo>
                <a:cubicBezTo>
                  <a:pt x="2757002" y="84098"/>
                  <a:pt x="2953644" y="188946"/>
                  <a:pt x="3029712" y="237744"/>
                </a:cubicBezTo>
                <a:cubicBezTo>
                  <a:pt x="3064792" y="260248"/>
                  <a:pt x="3173971" y="357416"/>
                  <a:pt x="3188208" y="408432"/>
                </a:cubicBezTo>
                <a:cubicBezTo>
                  <a:pt x="3204085" y="465326"/>
                  <a:pt x="3196336" y="526288"/>
                  <a:pt x="3200400" y="585216"/>
                </a:cubicBezTo>
                <a:cubicBezTo>
                  <a:pt x="3196956" y="605881"/>
                  <a:pt x="3193259" y="639790"/>
                  <a:pt x="3182112" y="658368"/>
                </a:cubicBezTo>
                <a:cubicBezTo>
                  <a:pt x="3176198" y="668225"/>
                  <a:pt x="3165856" y="674624"/>
                  <a:pt x="3157728" y="682752"/>
                </a:cubicBezTo>
                <a:cubicBezTo>
                  <a:pt x="3143504" y="686816"/>
                  <a:pt x="3128959" y="689889"/>
                  <a:pt x="3115056" y="694944"/>
                </a:cubicBezTo>
                <a:cubicBezTo>
                  <a:pt x="3106516" y="698050"/>
                  <a:pt x="3099025" y="703556"/>
                  <a:pt x="3090672" y="707136"/>
                </a:cubicBezTo>
                <a:cubicBezTo>
                  <a:pt x="3084766" y="709667"/>
                  <a:pt x="3078480" y="711200"/>
                  <a:pt x="3072384" y="713232"/>
                </a:cubicBezTo>
                <a:lnTo>
                  <a:pt x="2919984" y="737616"/>
                </a:lnTo>
                <a:cubicBezTo>
                  <a:pt x="2857997" y="747947"/>
                  <a:pt x="2828065" y="751826"/>
                  <a:pt x="2767584" y="780288"/>
                </a:cubicBezTo>
                <a:cubicBezTo>
                  <a:pt x="2750510" y="788323"/>
                  <a:pt x="2740548" y="816790"/>
                  <a:pt x="2731008" y="829056"/>
                </a:cubicBezTo>
                <a:cubicBezTo>
                  <a:pt x="2723951" y="838129"/>
                  <a:pt x="2713000" y="843876"/>
                  <a:pt x="2706624" y="853440"/>
                </a:cubicBezTo>
                <a:cubicBezTo>
                  <a:pt x="2701765" y="860729"/>
                  <a:pt x="2692185" y="890660"/>
                  <a:pt x="2688336" y="902208"/>
                </a:cubicBezTo>
                <a:cubicBezTo>
                  <a:pt x="2653369" y="948831"/>
                  <a:pt x="2684633" y="904116"/>
                  <a:pt x="2657856" y="950976"/>
                </a:cubicBezTo>
                <a:cubicBezTo>
                  <a:pt x="2654221" y="957337"/>
                  <a:pt x="2649547" y="963051"/>
                  <a:pt x="2645664" y="969264"/>
                </a:cubicBezTo>
                <a:cubicBezTo>
                  <a:pt x="2608902" y="1028084"/>
                  <a:pt x="2643041" y="976246"/>
                  <a:pt x="2615184" y="1018032"/>
                </a:cubicBezTo>
                <a:cubicBezTo>
                  <a:pt x="2610402" y="1025205"/>
                  <a:pt x="2602992" y="1030224"/>
                  <a:pt x="2596896" y="1036320"/>
                </a:cubicBezTo>
                <a:cubicBezTo>
                  <a:pt x="2584704" y="1048512"/>
                  <a:pt x="2573207" y="1061441"/>
                  <a:pt x="2560320" y="1072896"/>
                </a:cubicBezTo>
                <a:cubicBezTo>
                  <a:pt x="2546337" y="1085325"/>
                  <a:pt x="2500391" y="1106232"/>
                  <a:pt x="2493264" y="1109472"/>
                </a:cubicBezTo>
                <a:cubicBezTo>
                  <a:pt x="2487414" y="1112131"/>
                  <a:pt x="2480555" y="1112380"/>
                  <a:pt x="2474976" y="1115568"/>
                </a:cubicBezTo>
                <a:cubicBezTo>
                  <a:pt x="2466155" y="1120609"/>
                  <a:pt x="2458306" y="1127244"/>
                  <a:pt x="2450592" y="1133856"/>
                </a:cubicBezTo>
                <a:cubicBezTo>
                  <a:pt x="2444046" y="1139467"/>
                  <a:pt x="2436581" y="1144659"/>
                  <a:pt x="2432304" y="1152144"/>
                </a:cubicBezTo>
                <a:cubicBezTo>
                  <a:pt x="2428147" y="1159418"/>
                  <a:pt x="2428240" y="1168400"/>
                  <a:pt x="2426208" y="1176528"/>
                </a:cubicBezTo>
                <a:lnTo>
                  <a:pt x="2407920" y="1200912"/>
                </a:lnTo>
                <a:cubicBezTo>
                  <a:pt x="2404065" y="1206053"/>
                  <a:pt x="2403856" y="1213104"/>
                  <a:pt x="2401824" y="1219200"/>
                </a:cubicBezTo>
                <a:cubicBezTo>
                  <a:pt x="2397760" y="1231392"/>
                  <a:pt x="2394851" y="1244032"/>
                  <a:pt x="2389632" y="1255776"/>
                </a:cubicBezTo>
                <a:cubicBezTo>
                  <a:pt x="2386656" y="1262471"/>
                  <a:pt x="2381504" y="1267968"/>
                  <a:pt x="2377440" y="1274064"/>
                </a:cubicBezTo>
                <a:cubicBezTo>
                  <a:pt x="2360737" y="1299118"/>
                  <a:pt x="2344564" y="1308173"/>
                  <a:pt x="2322576" y="1322832"/>
                </a:cubicBezTo>
                <a:cubicBezTo>
                  <a:pt x="2310384" y="1324864"/>
                  <a:pt x="2298066" y="1326247"/>
                  <a:pt x="2286000" y="1328928"/>
                </a:cubicBezTo>
                <a:cubicBezTo>
                  <a:pt x="2269855" y="1332516"/>
                  <a:pt x="2258237" y="1339761"/>
                  <a:pt x="2243328" y="1347216"/>
                </a:cubicBezTo>
                <a:cubicBezTo>
                  <a:pt x="2222703" y="1357528"/>
                  <a:pt x="2198569" y="1361045"/>
                  <a:pt x="2176272" y="1365504"/>
                </a:cubicBezTo>
                <a:cubicBezTo>
                  <a:pt x="2125303" y="1375698"/>
                  <a:pt x="2154937" y="1381264"/>
                  <a:pt x="2103120" y="1383792"/>
                </a:cubicBezTo>
                <a:cubicBezTo>
                  <a:pt x="2032055" y="1387259"/>
                  <a:pt x="1960880" y="1387856"/>
                  <a:pt x="1889760" y="1389888"/>
                </a:cubicBezTo>
                <a:cubicBezTo>
                  <a:pt x="1837024" y="1381099"/>
                  <a:pt x="1865449" y="1385325"/>
                  <a:pt x="1804416" y="1377696"/>
                </a:cubicBezTo>
                <a:cubicBezTo>
                  <a:pt x="1787307" y="1375557"/>
                  <a:pt x="1779295" y="1354007"/>
                  <a:pt x="1767840" y="1341120"/>
                </a:cubicBezTo>
                <a:cubicBezTo>
                  <a:pt x="1740439" y="1310294"/>
                  <a:pt x="1773098" y="1334326"/>
                  <a:pt x="1737360" y="1304544"/>
                </a:cubicBezTo>
                <a:cubicBezTo>
                  <a:pt x="1705914" y="1278339"/>
                  <a:pt x="1694240" y="1290442"/>
                  <a:pt x="1639824" y="1286256"/>
                </a:cubicBezTo>
                <a:cubicBezTo>
                  <a:pt x="1639824" y="1286256"/>
                  <a:pt x="1615558" y="1294755"/>
                  <a:pt x="1603248" y="1298448"/>
                </a:cubicBezTo>
                <a:cubicBezTo>
                  <a:pt x="1595223" y="1300855"/>
                  <a:pt x="1587079" y="1302901"/>
                  <a:pt x="1578864" y="1304544"/>
                </a:cubicBezTo>
                <a:cubicBezTo>
                  <a:pt x="1527622" y="1314792"/>
                  <a:pt x="1469925" y="1317876"/>
                  <a:pt x="1420368" y="1322832"/>
                </a:cubicBezTo>
                <a:cubicBezTo>
                  <a:pt x="1399748" y="1324894"/>
                  <a:pt x="1379815" y="1331423"/>
                  <a:pt x="1359408" y="1335024"/>
                </a:cubicBezTo>
                <a:cubicBezTo>
                  <a:pt x="1335600" y="1339226"/>
                  <a:pt x="1323172" y="1341149"/>
                  <a:pt x="1317101" y="1341906"/>
                </a:cubicBezTo>
                <a:lnTo>
                  <a:pt x="1314800" y="1342091"/>
                </a:lnTo>
                <a:lnTo>
                  <a:pt x="1316763" y="1341337"/>
                </a:lnTo>
                <a:cubicBezTo>
                  <a:pt x="1317873" y="1340535"/>
                  <a:pt x="1310678" y="1342108"/>
                  <a:pt x="1312134" y="1342306"/>
                </a:cubicBezTo>
                <a:lnTo>
                  <a:pt x="1314800" y="1342091"/>
                </a:lnTo>
                <a:lnTo>
                  <a:pt x="1312258" y="1343068"/>
                </a:lnTo>
                <a:cubicBezTo>
                  <a:pt x="1309414" y="1344002"/>
                  <a:pt x="1305021" y="1345338"/>
                  <a:pt x="1298448" y="1347216"/>
                </a:cubicBezTo>
                <a:cubicBezTo>
                  <a:pt x="1290392" y="1349518"/>
                  <a:pt x="1281338" y="1349155"/>
                  <a:pt x="1274064" y="1353312"/>
                </a:cubicBezTo>
                <a:cubicBezTo>
                  <a:pt x="1248783" y="1367758"/>
                  <a:pt x="1265780" y="1375124"/>
                  <a:pt x="1237488" y="1377696"/>
                </a:cubicBezTo>
                <a:cubicBezTo>
                  <a:pt x="1198985" y="1381196"/>
                  <a:pt x="1160272" y="1381760"/>
                  <a:pt x="1121664" y="1383792"/>
                </a:cubicBezTo>
                <a:cubicBezTo>
                  <a:pt x="1103376" y="1381760"/>
                  <a:pt x="1084950" y="1380721"/>
                  <a:pt x="1066800" y="1377696"/>
                </a:cubicBezTo>
                <a:cubicBezTo>
                  <a:pt x="1060462" y="1376640"/>
                  <a:pt x="1054691" y="1373365"/>
                  <a:pt x="1048512" y="1371600"/>
                </a:cubicBezTo>
                <a:cubicBezTo>
                  <a:pt x="1040456" y="1369298"/>
                  <a:pt x="1032184" y="1367806"/>
                  <a:pt x="1024128" y="1365504"/>
                </a:cubicBezTo>
                <a:cubicBezTo>
                  <a:pt x="1017949" y="1363739"/>
                  <a:pt x="1012019" y="1361173"/>
                  <a:pt x="1005840" y="1359408"/>
                </a:cubicBezTo>
                <a:cubicBezTo>
                  <a:pt x="971396" y="1349567"/>
                  <a:pt x="991009" y="1359681"/>
                  <a:pt x="963168" y="1341120"/>
                </a:cubicBezTo>
                <a:cubicBezTo>
                  <a:pt x="953008" y="1339088"/>
                  <a:pt x="942908" y="1336727"/>
                  <a:pt x="932688" y="1335024"/>
                </a:cubicBezTo>
                <a:cubicBezTo>
                  <a:pt x="918515" y="1332662"/>
                  <a:pt x="904105" y="1331746"/>
                  <a:pt x="890016" y="1328928"/>
                </a:cubicBezTo>
                <a:cubicBezTo>
                  <a:pt x="883715" y="1327668"/>
                  <a:pt x="878001" y="1324226"/>
                  <a:pt x="871728" y="1322832"/>
                </a:cubicBezTo>
                <a:cubicBezTo>
                  <a:pt x="844365" y="1316751"/>
                  <a:pt x="806701" y="1313575"/>
                  <a:pt x="780288" y="1310640"/>
                </a:cubicBezTo>
                <a:cubicBezTo>
                  <a:pt x="768003" y="1309275"/>
                  <a:pt x="755904" y="1306576"/>
                  <a:pt x="743712" y="1304544"/>
                </a:cubicBezTo>
                <a:cubicBezTo>
                  <a:pt x="719328" y="1300480"/>
                  <a:pt x="695007" y="1296019"/>
                  <a:pt x="670560" y="1292352"/>
                </a:cubicBezTo>
                <a:cubicBezTo>
                  <a:pt x="654359" y="1289922"/>
                  <a:pt x="637952" y="1288949"/>
                  <a:pt x="621792" y="1286256"/>
                </a:cubicBezTo>
                <a:cubicBezTo>
                  <a:pt x="613355" y="1284850"/>
                  <a:pt x="588344" y="1278017"/>
                  <a:pt x="579120" y="1274064"/>
                </a:cubicBezTo>
                <a:cubicBezTo>
                  <a:pt x="570767" y="1270484"/>
                  <a:pt x="563089" y="1265452"/>
                  <a:pt x="554736" y="1261872"/>
                </a:cubicBezTo>
                <a:cubicBezTo>
                  <a:pt x="548830" y="1259341"/>
                  <a:pt x="541466" y="1259790"/>
                  <a:pt x="536448" y="1255776"/>
                </a:cubicBezTo>
                <a:cubicBezTo>
                  <a:pt x="530727" y="1251199"/>
                  <a:pt x="528320" y="1243584"/>
                  <a:pt x="524256" y="1237488"/>
                </a:cubicBezTo>
                <a:cubicBezTo>
                  <a:pt x="471845" y="1202547"/>
                  <a:pt x="538157" y="1244439"/>
                  <a:pt x="487680" y="1219200"/>
                </a:cubicBezTo>
                <a:cubicBezTo>
                  <a:pt x="481127" y="1215923"/>
                  <a:pt x="475945" y="1210285"/>
                  <a:pt x="469392" y="1207008"/>
                </a:cubicBezTo>
                <a:cubicBezTo>
                  <a:pt x="463645" y="1204134"/>
                  <a:pt x="456451" y="1204476"/>
                  <a:pt x="451104" y="1200912"/>
                </a:cubicBezTo>
                <a:cubicBezTo>
                  <a:pt x="443931" y="1196130"/>
                  <a:pt x="438912" y="1188720"/>
                  <a:pt x="432816" y="1182624"/>
                </a:cubicBezTo>
                <a:cubicBezTo>
                  <a:pt x="358556" y="1167772"/>
                  <a:pt x="450837" y="1187539"/>
                  <a:pt x="365760" y="1164336"/>
                </a:cubicBezTo>
                <a:cubicBezTo>
                  <a:pt x="355764" y="1161610"/>
                  <a:pt x="345440" y="1160272"/>
                  <a:pt x="335280" y="1158240"/>
                </a:cubicBezTo>
                <a:cubicBezTo>
                  <a:pt x="316377" y="1154459"/>
                  <a:pt x="298704" y="1146048"/>
                  <a:pt x="280416" y="1139952"/>
                </a:cubicBezTo>
                <a:cubicBezTo>
                  <a:pt x="264520" y="1134653"/>
                  <a:pt x="247814" y="1132169"/>
                  <a:pt x="231648" y="1127760"/>
                </a:cubicBezTo>
                <a:cubicBezTo>
                  <a:pt x="225449" y="1126069"/>
                  <a:pt x="219539" y="1123429"/>
                  <a:pt x="213360" y="1121664"/>
                </a:cubicBezTo>
                <a:cubicBezTo>
                  <a:pt x="205304" y="1119362"/>
                  <a:pt x="197104" y="1117600"/>
                  <a:pt x="188976" y="1115568"/>
                </a:cubicBezTo>
                <a:cubicBezTo>
                  <a:pt x="182742" y="1114010"/>
                  <a:pt x="176784" y="1111504"/>
                  <a:pt x="170688" y="1109472"/>
                </a:cubicBezTo>
                <a:lnTo>
                  <a:pt x="152400" y="1103376"/>
                </a:lnTo>
                <a:cubicBezTo>
                  <a:pt x="140208" y="1099312"/>
                  <a:pt x="127058" y="1097425"/>
                  <a:pt x="115824" y="1091184"/>
                </a:cubicBezTo>
                <a:cubicBezTo>
                  <a:pt x="108288" y="1086997"/>
                  <a:pt x="104159" y="1078415"/>
                  <a:pt x="97536" y="1072896"/>
                </a:cubicBezTo>
                <a:cubicBezTo>
                  <a:pt x="91908" y="1068206"/>
                  <a:pt x="83938" y="1066332"/>
                  <a:pt x="79248" y="1060704"/>
                </a:cubicBezTo>
                <a:cubicBezTo>
                  <a:pt x="73430" y="1053723"/>
                  <a:pt x="71565" y="1044210"/>
                  <a:pt x="67056" y="1036320"/>
                </a:cubicBezTo>
                <a:cubicBezTo>
                  <a:pt x="63421" y="1029959"/>
                  <a:pt x="58928" y="1024128"/>
                  <a:pt x="54864" y="1018032"/>
                </a:cubicBezTo>
                <a:cubicBezTo>
                  <a:pt x="39890" y="995571"/>
                  <a:pt x="10666" y="969249"/>
                  <a:pt x="6096" y="938784"/>
                </a:cubicBezTo>
                <a:cubicBezTo>
                  <a:pt x="1565" y="908574"/>
                  <a:pt x="2032" y="877824"/>
                  <a:pt x="0" y="847344"/>
                </a:cubicBezTo>
                <a:cubicBezTo>
                  <a:pt x="7293" y="840052"/>
                  <a:pt x="12506" y="834753"/>
                  <a:pt x="16151" y="830994"/>
                </a:cubicBezTo>
                <a:lnTo>
                  <a:pt x="20217" y="826699"/>
                </a:lnTo>
                <a:lnTo>
                  <a:pt x="16734" y="833453"/>
                </a:lnTo>
                <a:cubicBezTo>
                  <a:pt x="18086" y="834071"/>
                  <a:pt x="23343" y="831782"/>
                  <a:pt x="36576" y="822960"/>
                </a:cubicBezTo>
                <a:cubicBezTo>
                  <a:pt x="43749" y="818178"/>
                  <a:pt x="48768" y="810768"/>
                  <a:pt x="54864" y="804672"/>
                </a:cubicBezTo>
                <a:lnTo>
                  <a:pt x="91440" y="792480"/>
                </a:lnTo>
                <a:cubicBezTo>
                  <a:pt x="107797" y="787028"/>
                  <a:pt x="115129" y="767359"/>
                  <a:pt x="128016" y="755904"/>
                </a:cubicBezTo>
                <a:cubicBezTo>
                  <a:pt x="133492" y="751037"/>
                  <a:pt x="140676" y="748402"/>
                  <a:pt x="146304" y="743712"/>
                </a:cubicBezTo>
                <a:cubicBezTo>
                  <a:pt x="152927" y="738193"/>
                  <a:pt x="157695" y="730597"/>
                  <a:pt x="164592" y="725424"/>
                </a:cubicBezTo>
                <a:cubicBezTo>
                  <a:pt x="175783" y="717031"/>
                  <a:pt x="205245" y="701260"/>
                  <a:pt x="219456" y="694944"/>
                </a:cubicBezTo>
                <a:cubicBezTo>
                  <a:pt x="279430" y="668289"/>
                  <a:pt x="218930" y="697593"/>
                  <a:pt x="286512" y="670560"/>
                </a:cubicBezTo>
                <a:cubicBezTo>
                  <a:pt x="294949" y="667185"/>
                  <a:pt x="302387" y="661559"/>
                  <a:pt x="310896" y="658368"/>
                </a:cubicBezTo>
                <a:cubicBezTo>
                  <a:pt x="323412" y="653675"/>
                  <a:pt x="354173" y="649073"/>
                  <a:pt x="365760" y="646176"/>
                </a:cubicBezTo>
                <a:cubicBezTo>
                  <a:pt x="371994" y="644618"/>
                  <a:pt x="377814" y="641638"/>
                  <a:pt x="384048" y="640080"/>
                </a:cubicBezTo>
                <a:cubicBezTo>
                  <a:pt x="394100" y="637567"/>
                  <a:pt x="404698" y="637261"/>
                  <a:pt x="414528" y="633984"/>
                </a:cubicBezTo>
                <a:cubicBezTo>
                  <a:pt x="423149" y="631110"/>
                  <a:pt x="430559" y="625372"/>
                  <a:pt x="438912" y="621792"/>
                </a:cubicBezTo>
                <a:cubicBezTo>
                  <a:pt x="444818" y="619261"/>
                  <a:pt x="451853" y="619260"/>
                  <a:pt x="457200" y="615696"/>
                </a:cubicBezTo>
                <a:cubicBezTo>
                  <a:pt x="472725" y="605346"/>
                  <a:pt x="477457" y="593432"/>
                  <a:pt x="487680" y="579120"/>
                </a:cubicBezTo>
                <a:cubicBezTo>
                  <a:pt x="493585" y="570852"/>
                  <a:pt x="501842" y="564020"/>
                  <a:pt x="505968" y="554736"/>
                </a:cubicBezTo>
                <a:cubicBezTo>
                  <a:pt x="510176" y="545268"/>
                  <a:pt x="510032" y="534416"/>
                  <a:pt x="512064" y="524256"/>
                </a:cubicBezTo>
                <a:cubicBezTo>
                  <a:pt x="547005" y="471845"/>
                  <a:pt x="505113" y="538157"/>
                  <a:pt x="530352" y="487680"/>
                </a:cubicBezTo>
                <a:cubicBezTo>
                  <a:pt x="563552" y="421280"/>
                  <a:pt x="535891" y="495448"/>
                  <a:pt x="560832" y="420624"/>
                </a:cubicBezTo>
                <a:cubicBezTo>
                  <a:pt x="566579" y="403382"/>
                  <a:pt x="578226" y="388633"/>
                  <a:pt x="585216" y="371856"/>
                </a:cubicBezTo>
                <a:cubicBezTo>
                  <a:pt x="588438" y="364122"/>
                  <a:pt x="588370" y="355317"/>
                  <a:pt x="591312" y="347472"/>
                </a:cubicBezTo>
                <a:cubicBezTo>
                  <a:pt x="594503" y="338963"/>
                  <a:pt x="599813" y="331392"/>
                  <a:pt x="603504" y="323088"/>
                </a:cubicBezTo>
                <a:cubicBezTo>
                  <a:pt x="607948" y="313088"/>
                  <a:pt x="609336" y="301512"/>
                  <a:pt x="615696" y="292608"/>
                </a:cubicBezTo>
                <a:cubicBezTo>
                  <a:pt x="619954" y="286646"/>
                  <a:pt x="629216" y="285979"/>
                  <a:pt x="633984" y="280416"/>
                </a:cubicBezTo>
                <a:cubicBezTo>
                  <a:pt x="641695" y="271420"/>
                  <a:pt x="646176" y="260096"/>
                  <a:pt x="652272" y="249936"/>
                </a:cubicBezTo>
                <a:cubicBezTo>
                  <a:pt x="684784" y="225552"/>
                  <a:pt x="670560" y="239776"/>
                  <a:pt x="694944" y="207264"/>
                </a:cubicBezTo>
                <a:cubicBezTo>
                  <a:pt x="707136" y="191008"/>
                  <a:pt x="727456" y="182880"/>
                  <a:pt x="743712" y="170688"/>
                </a:cubicBezTo>
                <a:cubicBezTo>
                  <a:pt x="755434" y="161896"/>
                  <a:pt x="767479" y="153420"/>
                  <a:pt x="780288" y="146304"/>
                </a:cubicBezTo>
                <a:cubicBezTo>
                  <a:pt x="787443" y="142329"/>
                  <a:pt x="817221" y="135547"/>
                  <a:pt x="822960" y="134112"/>
                </a:cubicBezTo>
                <a:cubicBezTo>
                  <a:pt x="872651" y="128591"/>
                  <a:pt x="871401" y="129738"/>
                  <a:pt x="914400" y="121920"/>
                </a:cubicBezTo>
                <a:cubicBezTo>
                  <a:pt x="936333" y="117932"/>
                  <a:pt x="966014" y="110458"/>
                  <a:pt x="987552" y="109728"/>
                </a:cubicBezTo>
                <a:cubicBezTo>
                  <a:pt x="1288001" y="99543"/>
                  <a:pt x="1304544" y="112776"/>
                  <a:pt x="1365504" y="109728"/>
                </a:cubicBezTo>
                <a:cubicBezTo>
                  <a:pt x="1426464" y="106680"/>
                  <a:pt x="1330769" y="111165"/>
                  <a:pt x="1353312" y="91440"/>
                </a:cubicBezTo>
                <a:cubicBezTo>
                  <a:pt x="1423622" y="29919"/>
                  <a:pt x="1339652" y="111196"/>
                  <a:pt x="1420368" y="30480"/>
                </a:cubicBezTo>
                <a:lnTo>
                  <a:pt x="1444752" y="24384"/>
                </a:lnTo>
                <a:cubicBezTo>
                  <a:pt x="1463454" y="19709"/>
                  <a:pt x="1480347" y="6651"/>
                  <a:pt x="1499616" y="6096"/>
                </a:cubicBezTo>
                <a:lnTo>
                  <a:pt x="2292096" y="0"/>
                </a:lnTo>
                <a:close/>
              </a:path>
            </a:pathLst>
          </a:custGeom>
        </p:spPr>
      </p:pic>
      <p:sp>
        <p:nvSpPr>
          <p:cNvPr id="24" name="文本框 23">
            <a:extLst>
              <a:ext uri="{FF2B5EF4-FFF2-40B4-BE49-F238E27FC236}">
                <a16:creationId xmlns:a16="http://schemas.microsoft.com/office/drawing/2014/main" id="{4F1636CE-4BAB-48CE-BA1F-378CB14EC588}"/>
              </a:ext>
            </a:extLst>
          </p:cNvPr>
          <p:cNvSpPr txBox="1"/>
          <p:nvPr/>
        </p:nvSpPr>
        <p:spPr>
          <a:xfrm>
            <a:off x="4299925" y="202824"/>
            <a:ext cx="3592149" cy="584775"/>
          </a:xfrm>
          <a:prstGeom prst="rect">
            <a:avLst/>
          </a:prstGeom>
          <a:noFill/>
        </p:spPr>
        <p:txBody>
          <a:bodyPr wrap="square" rtlCol="0">
            <a:spAutoFit/>
          </a:bodyPr>
          <a:lstStyle/>
          <a:p>
            <a:pPr lvl="0" algn="ctr">
              <a:defRPr/>
            </a:pPr>
            <a:r>
              <a:rPr lang="zh-CN" altLang="en-US" sz="3200" spc="-150" dirty="0">
                <a:solidFill>
                  <a:schemeClr val="bg1"/>
                </a:solidFill>
                <a:latin typeface="方正启体简体" panose="03000509000000000000" pitchFamily="65" charset="-122"/>
                <a:ea typeface="方正启体简体" panose="03000509000000000000" pitchFamily="65" charset="-122"/>
              </a:rPr>
              <a:t>在此处添加标题</a:t>
            </a:r>
          </a:p>
        </p:txBody>
      </p:sp>
      <p:grpSp>
        <p:nvGrpSpPr>
          <p:cNvPr id="26" name="组合 25">
            <a:extLst>
              <a:ext uri="{FF2B5EF4-FFF2-40B4-BE49-F238E27FC236}">
                <a16:creationId xmlns:a16="http://schemas.microsoft.com/office/drawing/2014/main" id="{C16B8E7D-E60D-4DD4-BA91-ACA509F05C99}"/>
              </a:ext>
            </a:extLst>
          </p:cNvPr>
          <p:cNvGrpSpPr/>
          <p:nvPr/>
        </p:nvGrpSpPr>
        <p:grpSpPr>
          <a:xfrm>
            <a:off x="3997649" y="403458"/>
            <a:ext cx="604552" cy="121952"/>
            <a:chOff x="3009419" y="1273216"/>
            <a:chExt cx="604552" cy="121952"/>
          </a:xfrm>
          <a:solidFill>
            <a:schemeClr val="bg1"/>
          </a:solidFill>
        </p:grpSpPr>
        <p:sp>
          <p:nvSpPr>
            <p:cNvPr id="27" name="椭圆 26">
              <a:extLst>
                <a:ext uri="{FF2B5EF4-FFF2-40B4-BE49-F238E27FC236}">
                  <a16:creationId xmlns:a16="http://schemas.microsoft.com/office/drawing/2014/main" id="{9D7BB139-A98B-4FDC-8B02-2405008F2CD8}"/>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椭圆 27">
              <a:extLst>
                <a:ext uri="{FF2B5EF4-FFF2-40B4-BE49-F238E27FC236}">
                  <a16:creationId xmlns:a16="http://schemas.microsoft.com/office/drawing/2014/main" id="{D4313692-B9DC-4352-B47D-0A0749CB7B83}"/>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椭圆 29">
              <a:extLst>
                <a:ext uri="{FF2B5EF4-FFF2-40B4-BE49-F238E27FC236}">
                  <a16:creationId xmlns:a16="http://schemas.microsoft.com/office/drawing/2014/main" id="{386A815E-C2A7-4EC7-99EC-AA0E518EA092}"/>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31" name="组合 30">
            <a:extLst>
              <a:ext uri="{FF2B5EF4-FFF2-40B4-BE49-F238E27FC236}">
                <a16:creationId xmlns:a16="http://schemas.microsoft.com/office/drawing/2014/main" id="{BD08A696-7C88-4D5B-AB17-993F2008907C}"/>
              </a:ext>
            </a:extLst>
          </p:cNvPr>
          <p:cNvGrpSpPr/>
          <p:nvPr/>
        </p:nvGrpSpPr>
        <p:grpSpPr>
          <a:xfrm>
            <a:off x="7589798" y="403458"/>
            <a:ext cx="604552" cy="121952"/>
            <a:chOff x="3009419" y="1273216"/>
            <a:chExt cx="604552" cy="121952"/>
          </a:xfrm>
          <a:solidFill>
            <a:schemeClr val="bg1"/>
          </a:solidFill>
        </p:grpSpPr>
        <p:sp>
          <p:nvSpPr>
            <p:cNvPr id="32" name="椭圆 31">
              <a:extLst>
                <a:ext uri="{FF2B5EF4-FFF2-40B4-BE49-F238E27FC236}">
                  <a16:creationId xmlns:a16="http://schemas.microsoft.com/office/drawing/2014/main" id="{7D954AD6-FAB7-4FCF-ACD1-3D6ACF6925E1}"/>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椭圆 32">
              <a:extLst>
                <a:ext uri="{FF2B5EF4-FFF2-40B4-BE49-F238E27FC236}">
                  <a16:creationId xmlns:a16="http://schemas.microsoft.com/office/drawing/2014/main" id="{465BBB78-19B0-44DC-9D55-5B28E8F4E9A0}"/>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FC65148D-41E0-45E4-A57B-DB145BDD9F8B}"/>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4" name="Shape 860">
            <a:extLst>
              <a:ext uri="{FF2B5EF4-FFF2-40B4-BE49-F238E27FC236}">
                <a16:creationId xmlns:a16="http://schemas.microsoft.com/office/drawing/2014/main" id="{8D54B03A-1CC5-43DE-BDB7-D011BBE77D63}"/>
              </a:ext>
            </a:extLst>
          </p:cNvPr>
          <p:cNvSpPr/>
          <p:nvPr/>
        </p:nvSpPr>
        <p:spPr>
          <a:xfrm>
            <a:off x="1298201" y="1836268"/>
            <a:ext cx="2820702" cy="2502198"/>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w="12700">
            <a:noFill/>
            <a:prstDash val="sysDot"/>
            <a:miter lim="400000"/>
          </a:ln>
          <a:effectLst/>
        </p:spPr>
        <p:txBody>
          <a:bodyPr lIns="50800" tIns="50800" rIns="50800" bIns="50800" anchor="ctr"/>
          <a:lstStyle/>
          <a:p>
            <a:pPr lvl="0"/>
            <a:endParaRPr/>
          </a:p>
        </p:txBody>
      </p:sp>
      <p:sp>
        <p:nvSpPr>
          <p:cNvPr id="15" name="Shape 866">
            <a:extLst>
              <a:ext uri="{FF2B5EF4-FFF2-40B4-BE49-F238E27FC236}">
                <a16:creationId xmlns:a16="http://schemas.microsoft.com/office/drawing/2014/main" id="{8741632B-D6EF-4025-9EBB-FD8B6BF4B1E8}"/>
              </a:ext>
            </a:extLst>
          </p:cNvPr>
          <p:cNvSpPr/>
          <p:nvPr/>
        </p:nvSpPr>
        <p:spPr>
          <a:xfrm>
            <a:off x="4702603" y="1836268"/>
            <a:ext cx="2778514" cy="2502198"/>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w="12700">
            <a:noFill/>
            <a:prstDash val="sysDot"/>
            <a:miter lim="400000"/>
          </a:ln>
          <a:effectLst/>
        </p:spPr>
        <p:txBody>
          <a:bodyPr lIns="50800" tIns="50800" rIns="50800" bIns="50800" anchor="ctr"/>
          <a:lstStyle/>
          <a:p>
            <a:pPr lvl="0"/>
            <a:endParaRPr/>
          </a:p>
        </p:txBody>
      </p:sp>
      <p:sp>
        <p:nvSpPr>
          <p:cNvPr id="17" name="Shape 872">
            <a:extLst>
              <a:ext uri="{FF2B5EF4-FFF2-40B4-BE49-F238E27FC236}">
                <a16:creationId xmlns:a16="http://schemas.microsoft.com/office/drawing/2014/main" id="{FB0733F8-4DB8-4E39-9DC1-14D3791EC2C9}"/>
              </a:ext>
            </a:extLst>
          </p:cNvPr>
          <p:cNvSpPr/>
          <p:nvPr/>
        </p:nvSpPr>
        <p:spPr>
          <a:xfrm>
            <a:off x="8064693" y="1851622"/>
            <a:ext cx="2821610" cy="2387686"/>
          </a:xfrm>
          <a:prstGeom prst="rect">
            <a:avLst/>
          </a:prstGeom>
          <a:blipFill dpi="0" rotWithShape="1">
            <a:blip r:embed="rId6">
              <a:extLst>
                <a:ext uri="{28A0092B-C50C-407E-A947-70E740481C1C}">
                  <a14:useLocalDpi xmlns:a14="http://schemas.microsoft.com/office/drawing/2010/main" val="0"/>
                </a:ext>
              </a:extLst>
            </a:blip>
            <a:srcRect/>
            <a:stretch>
              <a:fillRect/>
            </a:stretch>
          </a:blipFill>
          <a:ln w="12700">
            <a:noFill/>
            <a:prstDash val="sysDot"/>
            <a:miter lim="400000"/>
          </a:ln>
          <a:effectLst/>
        </p:spPr>
        <p:txBody>
          <a:bodyPr lIns="50800" tIns="50800" rIns="50800" bIns="50800" anchor="ctr"/>
          <a:lstStyle/>
          <a:p>
            <a:pPr lvl="0"/>
            <a:endParaRPr dirty="0"/>
          </a:p>
        </p:txBody>
      </p:sp>
      <p:sp>
        <p:nvSpPr>
          <p:cNvPr id="18" name="Shape 878">
            <a:extLst>
              <a:ext uri="{FF2B5EF4-FFF2-40B4-BE49-F238E27FC236}">
                <a16:creationId xmlns:a16="http://schemas.microsoft.com/office/drawing/2014/main" id="{ACE3C5F2-C0B0-4705-93A8-A5493DEB7105}"/>
              </a:ext>
            </a:extLst>
          </p:cNvPr>
          <p:cNvSpPr/>
          <p:nvPr/>
        </p:nvSpPr>
        <p:spPr>
          <a:xfrm rot="16200000">
            <a:off x="4255865" y="4203063"/>
            <a:ext cx="312350" cy="312350"/>
          </a:xfrm>
          <a:custGeom>
            <a:avLst/>
            <a:gdLst/>
            <a:ahLst/>
            <a:cxnLst>
              <a:cxn ang="0">
                <a:pos x="wd2" y="hd2"/>
              </a:cxn>
              <a:cxn ang="5400000">
                <a:pos x="wd2" y="hd2"/>
              </a:cxn>
              <a:cxn ang="10800000">
                <a:pos x="wd2" y="hd2"/>
              </a:cxn>
              <a:cxn ang="16200000">
                <a:pos x="wd2" y="hd2"/>
              </a:cxn>
            </a:cxnLst>
            <a:rect l="0" t="0" r="r" b="b"/>
            <a:pathLst>
              <a:path w="21600" h="21600" extrusionOk="0">
                <a:moveTo>
                  <a:pt x="12973" y="236"/>
                </a:moveTo>
                <a:cubicBezTo>
                  <a:pt x="12910" y="206"/>
                  <a:pt x="12839" y="186"/>
                  <a:pt x="12763" y="186"/>
                </a:cubicBezTo>
                <a:cubicBezTo>
                  <a:pt x="12493" y="186"/>
                  <a:pt x="12272" y="405"/>
                  <a:pt x="12272" y="678"/>
                </a:cubicBezTo>
                <a:cubicBezTo>
                  <a:pt x="12272" y="949"/>
                  <a:pt x="12493" y="1166"/>
                  <a:pt x="12763" y="1166"/>
                </a:cubicBezTo>
                <a:lnTo>
                  <a:pt x="12763" y="1181"/>
                </a:lnTo>
                <a:cubicBezTo>
                  <a:pt x="17245" y="2091"/>
                  <a:pt x="20618" y="6051"/>
                  <a:pt x="20618" y="10803"/>
                </a:cubicBezTo>
                <a:cubicBezTo>
                  <a:pt x="20618" y="16225"/>
                  <a:pt x="16223" y="20621"/>
                  <a:pt x="10800" y="20621"/>
                </a:cubicBezTo>
                <a:cubicBezTo>
                  <a:pt x="5378" y="20621"/>
                  <a:pt x="982" y="16225"/>
                  <a:pt x="982" y="10803"/>
                </a:cubicBezTo>
                <a:cubicBezTo>
                  <a:pt x="982" y="6051"/>
                  <a:pt x="4354" y="2091"/>
                  <a:pt x="8835" y="1181"/>
                </a:cubicBezTo>
                <a:lnTo>
                  <a:pt x="8835" y="1166"/>
                </a:lnTo>
                <a:cubicBezTo>
                  <a:pt x="9107" y="1166"/>
                  <a:pt x="9327" y="949"/>
                  <a:pt x="9327" y="678"/>
                </a:cubicBezTo>
                <a:cubicBezTo>
                  <a:pt x="9327" y="405"/>
                  <a:pt x="9107" y="186"/>
                  <a:pt x="8835" y="186"/>
                </a:cubicBezTo>
                <a:cubicBezTo>
                  <a:pt x="8761" y="186"/>
                  <a:pt x="8690" y="206"/>
                  <a:pt x="8626" y="236"/>
                </a:cubicBezTo>
                <a:cubicBezTo>
                  <a:pt x="3707" y="1244"/>
                  <a:pt x="0" y="5581"/>
                  <a:pt x="0" y="10803"/>
                </a:cubicBezTo>
                <a:cubicBezTo>
                  <a:pt x="0" y="16768"/>
                  <a:pt x="4836" y="21600"/>
                  <a:pt x="10800" y="21600"/>
                </a:cubicBezTo>
                <a:cubicBezTo>
                  <a:pt x="16764" y="21600"/>
                  <a:pt x="21600" y="16768"/>
                  <a:pt x="21600" y="10803"/>
                </a:cubicBezTo>
                <a:cubicBezTo>
                  <a:pt x="21600" y="5581"/>
                  <a:pt x="17893" y="1244"/>
                  <a:pt x="12973" y="236"/>
                </a:cubicBezTo>
                <a:moveTo>
                  <a:pt x="6873" y="9818"/>
                </a:moveTo>
                <a:cubicBezTo>
                  <a:pt x="6601" y="9818"/>
                  <a:pt x="6381" y="10039"/>
                  <a:pt x="6381" y="10312"/>
                </a:cubicBezTo>
                <a:cubicBezTo>
                  <a:pt x="6381" y="10447"/>
                  <a:pt x="6437" y="10572"/>
                  <a:pt x="6526" y="10657"/>
                </a:cubicBezTo>
                <a:lnTo>
                  <a:pt x="10452" y="14586"/>
                </a:lnTo>
                <a:cubicBezTo>
                  <a:pt x="10541" y="14676"/>
                  <a:pt x="10663" y="14728"/>
                  <a:pt x="10800" y="14728"/>
                </a:cubicBezTo>
                <a:cubicBezTo>
                  <a:pt x="10936" y="14728"/>
                  <a:pt x="11059" y="14676"/>
                  <a:pt x="11146" y="14586"/>
                </a:cubicBezTo>
                <a:lnTo>
                  <a:pt x="15074" y="10657"/>
                </a:lnTo>
                <a:cubicBezTo>
                  <a:pt x="15163" y="10572"/>
                  <a:pt x="15218" y="10447"/>
                  <a:pt x="15218" y="10312"/>
                </a:cubicBezTo>
                <a:cubicBezTo>
                  <a:pt x="15218" y="10039"/>
                  <a:pt x="14999" y="9818"/>
                  <a:pt x="14726" y="9818"/>
                </a:cubicBezTo>
                <a:cubicBezTo>
                  <a:pt x="14591" y="9818"/>
                  <a:pt x="14467" y="9874"/>
                  <a:pt x="14378" y="9964"/>
                </a:cubicBezTo>
                <a:lnTo>
                  <a:pt x="11290" y="13053"/>
                </a:lnTo>
                <a:lnTo>
                  <a:pt x="11290" y="495"/>
                </a:lnTo>
                <a:cubicBezTo>
                  <a:pt x="11290" y="221"/>
                  <a:pt x="11070" y="0"/>
                  <a:pt x="10800" y="0"/>
                </a:cubicBezTo>
                <a:cubicBezTo>
                  <a:pt x="10528" y="0"/>
                  <a:pt x="10309" y="221"/>
                  <a:pt x="10309" y="495"/>
                </a:cubicBezTo>
                <a:lnTo>
                  <a:pt x="10309" y="13053"/>
                </a:lnTo>
                <a:lnTo>
                  <a:pt x="7220" y="9964"/>
                </a:lnTo>
                <a:cubicBezTo>
                  <a:pt x="7131" y="9874"/>
                  <a:pt x="7009" y="9818"/>
                  <a:pt x="6873" y="9818"/>
                </a:cubicBezTo>
              </a:path>
            </a:pathLst>
          </a:custGeom>
          <a:solidFill>
            <a:schemeClr val="accent1"/>
          </a:solidFill>
          <a:ln w="12700">
            <a:miter lim="400000"/>
          </a:ln>
        </p:spPr>
        <p:txBody>
          <a:bodyPr lIns="38100" tIns="38100" rIns="38100" bIns="38100" anchor="ctr"/>
          <a:lstStyle/>
          <a:p>
            <a:pPr lvl="0"/>
            <a:endParaRPr/>
          </a:p>
        </p:txBody>
      </p:sp>
      <p:sp>
        <p:nvSpPr>
          <p:cNvPr id="19" name="Shape 879">
            <a:extLst>
              <a:ext uri="{FF2B5EF4-FFF2-40B4-BE49-F238E27FC236}">
                <a16:creationId xmlns:a16="http://schemas.microsoft.com/office/drawing/2014/main" id="{1FE1DFA5-5127-43E3-9779-3A7C40F4EB15}"/>
              </a:ext>
            </a:extLst>
          </p:cNvPr>
          <p:cNvSpPr/>
          <p:nvPr/>
        </p:nvSpPr>
        <p:spPr>
          <a:xfrm rot="16200000">
            <a:off x="7625969" y="4201531"/>
            <a:ext cx="312350" cy="312350"/>
          </a:xfrm>
          <a:custGeom>
            <a:avLst/>
            <a:gdLst/>
            <a:ahLst/>
            <a:cxnLst>
              <a:cxn ang="0">
                <a:pos x="wd2" y="hd2"/>
              </a:cxn>
              <a:cxn ang="5400000">
                <a:pos x="wd2" y="hd2"/>
              </a:cxn>
              <a:cxn ang="10800000">
                <a:pos x="wd2" y="hd2"/>
              </a:cxn>
              <a:cxn ang="16200000">
                <a:pos x="wd2" y="hd2"/>
              </a:cxn>
            </a:cxnLst>
            <a:rect l="0" t="0" r="r" b="b"/>
            <a:pathLst>
              <a:path w="21600" h="21600" extrusionOk="0">
                <a:moveTo>
                  <a:pt x="12973" y="236"/>
                </a:moveTo>
                <a:cubicBezTo>
                  <a:pt x="12910" y="206"/>
                  <a:pt x="12839" y="186"/>
                  <a:pt x="12763" y="186"/>
                </a:cubicBezTo>
                <a:cubicBezTo>
                  <a:pt x="12493" y="186"/>
                  <a:pt x="12272" y="405"/>
                  <a:pt x="12272" y="678"/>
                </a:cubicBezTo>
                <a:cubicBezTo>
                  <a:pt x="12272" y="949"/>
                  <a:pt x="12493" y="1166"/>
                  <a:pt x="12763" y="1166"/>
                </a:cubicBezTo>
                <a:lnTo>
                  <a:pt x="12763" y="1181"/>
                </a:lnTo>
                <a:cubicBezTo>
                  <a:pt x="17245" y="2091"/>
                  <a:pt x="20618" y="6051"/>
                  <a:pt x="20618" y="10803"/>
                </a:cubicBezTo>
                <a:cubicBezTo>
                  <a:pt x="20618" y="16225"/>
                  <a:pt x="16223" y="20621"/>
                  <a:pt x="10800" y="20621"/>
                </a:cubicBezTo>
                <a:cubicBezTo>
                  <a:pt x="5378" y="20621"/>
                  <a:pt x="982" y="16225"/>
                  <a:pt x="982" y="10803"/>
                </a:cubicBezTo>
                <a:cubicBezTo>
                  <a:pt x="982" y="6051"/>
                  <a:pt x="4354" y="2091"/>
                  <a:pt x="8835" y="1181"/>
                </a:cubicBezTo>
                <a:lnTo>
                  <a:pt x="8835" y="1166"/>
                </a:lnTo>
                <a:cubicBezTo>
                  <a:pt x="9107" y="1166"/>
                  <a:pt x="9327" y="949"/>
                  <a:pt x="9327" y="678"/>
                </a:cubicBezTo>
                <a:cubicBezTo>
                  <a:pt x="9327" y="405"/>
                  <a:pt x="9107" y="186"/>
                  <a:pt x="8835" y="186"/>
                </a:cubicBezTo>
                <a:cubicBezTo>
                  <a:pt x="8761" y="186"/>
                  <a:pt x="8690" y="206"/>
                  <a:pt x="8626" y="236"/>
                </a:cubicBezTo>
                <a:cubicBezTo>
                  <a:pt x="3707" y="1244"/>
                  <a:pt x="0" y="5581"/>
                  <a:pt x="0" y="10803"/>
                </a:cubicBezTo>
                <a:cubicBezTo>
                  <a:pt x="0" y="16768"/>
                  <a:pt x="4836" y="21600"/>
                  <a:pt x="10800" y="21600"/>
                </a:cubicBezTo>
                <a:cubicBezTo>
                  <a:pt x="16764" y="21600"/>
                  <a:pt x="21600" y="16768"/>
                  <a:pt x="21600" y="10803"/>
                </a:cubicBezTo>
                <a:cubicBezTo>
                  <a:pt x="21600" y="5581"/>
                  <a:pt x="17893" y="1244"/>
                  <a:pt x="12973" y="236"/>
                </a:cubicBezTo>
                <a:moveTo>
                  <a:pt x="6873" y="9818"/>
                </a:moveTo>
                <a:cubicBezTo>
                  <a:pt x="6601" y="9818"/>
                  <a:pt x="6381" y="10039"/>
                  <a:pt x="6381" y="10312"/>
                </a:cubicBezTo>
                <a:cubicBezTo>
                  <a:pt x="6381" y="10447"/>
                  <a:pt x="6437" y="10572"/>
                  <a:pt x="6526" y="10657"/>
                </a:cubicBezTo>
                <a:lnTo>
                  <a:pt x="10452" y="14586"/>
                </a:lnTo>
                <a:cubicBezTo>
                  <a:pt x="10541" y="14676"/>
                  <a:pt x="10663" y="14728"/>
                  <a:pt x="10800" y="14728"/>
                </a:cubicBezTo>
                <a:cubicBezTo>
                  <a:pt x="10936" y="14728"/>
                  <a:pt x="11059" y="14676"/>
                  <a:pt x="11146" y="14586"/>
                </a:cubicBezTo>
                <a:lnTo>
                  <a:pt x="15074" y="10657"/>
                </a:lnTo>
                <a:cubicBezTo>
                  <a:pt x="15163" y="10572"/>
                  <a:pt x="15218" y="10447"/>
                  <a:pt x="15218" y="10312"/>
                </a:cubicBezTo>
                <a:cubicBezTo>
                  <a:pt x="15218" y="10039"/>
                  <a:pt x="14999" y="9818"/>
                  <a:pt x="14726" y="9818"/>
                </a:cubicBezTo>
                <a:cubicBezTo>
                  <a:pt x="14591" y="9818"/>
                  <a:pt x="14467" y="9874"/>
                  <a:pt x="14378" y="9964"/>
                </a:cubicBezTo>
                <a:lnTo>
                  <a:pt x="11290" y="13053"/>
                </a:lnTo>
                <a:lnTo>
                  <a:pt x="11290" y="495"/>
                </a:lnTo>
                <a:cubicBezTo>
                  <a:pt x="11290" y="221"/>
                  <a:pt x="11070" y="0"/>
                  <a:pt x="10800" y="0"/>
                </a:cubicBezTo>
                <a:cubicBezTo>
                  <a:pt x="10528" y="0"/>
                  <a:pt x="10309" y="221"/>
                  <a:pt x="10309" y="495"/>
                </a:cubicBezTo>
                <a:lnTo>
                  <a:pt x="10309" y="13053"/>
                </a:lnTo>
                <a:lnTo>
                  <a:pt x="7220" y="9964"/>
                </a:lnTo>
                <a:cubicBezTo>
                  <a:pt x="7131" y="9874"/>
                  <a:pt x="7009" y="9818"/>
                  <a:pt x="6873" y="9818"/>
                </a:cubicBezTo>
              </a:path>
            </a:pathLst>
          </a:custGeom>
          <a:solidFill>
            <a:schemeClr val="accent2"/>
          </a:solidFill>
          <a:ln w="12700">
            <a:miter lim="400000"/>
          </a:ln>
        </p:spPr>
        <p:txBody>
          <a:bodyPr lIns="38100" tIns="38100" rIns="38100" bIns="38100" anchor="ctr"/>
          <a:lstStyle/>
          <a:p>
            <a:pPr lvl="0"/>
            <a:endParaRPr/>
          </a:p>
        </p:txBody>
      </p:sp>
      <p:sp>
        <p:nvSpPr>
          <p:cNvPr id="20" name="Shape 888">
            <a:extLst>
              <a:ext uri="{FF2B5EF4-FFF2-40B4-BE49-F238E27FC236}">
                <a16:creationId xmlns:a16="http://schemas.microsoft.com/office/drawing/2014/main" id="{2F16F874-EB0B-4AD5-BE6A-D35F4A78247F}"/>
              </a:ext>
            </a:extLst>
          </p:cNvPr>
          <p:cNvSpPr/>
          <p:nvPr/>
        </p:nvSpPr>
        <p:spPr>
          <a:xfrm flipV="1">
            <a:off x="2230400" y="3868585"/>
            <a:ext cx="965542" cy="965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a:miter lim="400000"/>
          </a:ln>
        </p:spPr>
        <p:txBody>
          <a:bodyPr lIns="50800" tIns="50800" rIns="50800" bIns="50800" anchor="ctr"/>
          <a:lstStyle/>
          <a:p>
            <a:pPr lvl="0"/>
            <a:endParaRPr/>
          </a:p>
        </p:txBody>
      </p:sp>
      <p:sp>
        <p:nvSpPr>
          <p:cNvPr id="21" name="Shape 906">
            <a:extLst>
              <a:ext uri="{FF2B5EF4-FFF2-40B4-BE49-F238E27FC236}">
                <a16:creationId xmlns:a16="http://schemas.microsoft.com/office/drawing/2014/main" id="{906543BC-5C9D-434E-9DB7-4CB506D21E54}"/>
              </a:ext>
            </a:extLst>
          </p:cNvPr>
          <p:cNvSpPr/>
          <p:nvPr/>
        </p:nvSpPr>
        <p:spPr>
          <a:xfrm rot="10800000" flipH="1" flipV="1">
            <a:off x="2565772" y="4199759"/>
            <a:ext cx="294797" cy="294797"/>
          </a:xfrm>
          <a:custGeom>
            <a:avLst/>
            <a:gdLst/>
            <a:ahLst/>
            <a:cxnLst>
              <a:cxn ang="0">
                <a:pos x="wd2" y="hd2"/>
              </a:cxn>
              <a:cxn ang="5400000">
                <a:pos x="wd2" y="hd2"/>
              </a:cxn>
              <a:cxn ang="10800000">
                <a:pos x="wd2" y="hd2"/>
              </a:cxn>
              <a:cxn ang="16200000">
                <a:pos x="wd2" y="hd2"/>
              </a:cxn>
            </a:cxnLst>
            <a:rect l="0" t="0" r="r" b="b"/>
            <a:pathLst>
              <a:path w="21600" h="21600" extrusionOk="0">
                <a:moveTo>
                  <a:pt x="21108" y="7362"/>
                </a:moveTo>
                <a:cubicBezTo>
                  <a:pt x="20837" y="7362"/>
                  <a:pt x="20618" y="7584"/>
                  <a:pt x="20618" y="7854"/>
                </a:cubicBezTo>
                <a:lnTo>
                  <a:pt x="20618" y="18654"/>
                </a:lnTo>
                <a:cubicBezTo>
                  <a:pt x="20618" y="19737"/>
                  <a:pt x="19738" y="20618"/>
                  <a:pt x="18654" y="20618"/>
                </a:cubicBezTo>
                <a:lnTo>
                  <a:pt x="2945" y="20618"/>
                </a:lnTo>
                <a:cubicBezTo>
                  <a:pt x="1861" y="20618"/>
                  <a:pt x="982" y="19737"/>
                  <a:pt x="982" y="18654"/>
                </a:cubicBezTo>
                <a:lnTo>
                  <a:pt x="982" y="2945"/>
                </a:lnTo>
                <a:cubicBezTo>
                  <a:pt x="982" y="1862"/>
                  <a:pt x="1861" y="982"/>
                  <a:pt x="2945" y="982"/>
                </a:cubicBezTo>
                <a:lnTo>
                  <a:pt x="13745" y="982"/>
                </a:lnTo>
                <a:cubicBezTo>
                  <a:pt x="14017" y="982"/>
                  <a:pt x="14237" y="761"/>
                  <a:pt x="14237" y="490"/>
                </a:cubicBezTo>
                <a:cubicBezTo>
                  <a:pt x="14237" y="220"/>
                  <a:pt x="14017" y="0"/>
                  <a:pt x="13745" y="0"/>
                </a:cubicBezTo>
                <a:lnTo>
                  <a:pt x="2945" y="0"/>
                </a:lnTo>
                <a:cubicBezTo>
                  <a:pt x="1319" y="0"/>
                  <a:pt x="0" y="1318"/>
                  <a:pt x="0" y="2945"/>
                </a:cubicBezTo>
                <a:lnTo>
                  <a:pt x="0" y="18654"/>
                </a:lnTo>
                <a:cubicBezTo>
                  <a:pt x="0" y="20280"/>
                  <a:pt x="1319" y="21600"/>
                  <a:pt x="2945" y="21600"/>
                </a:cubicBezTo>
                <a:lnTo>
                  <a:pt x="18654" y="21600"/>
                </a:lnTo>
                <a:cubicBezTo>
                  <a:pt x="20282" y="21600"/>
                  <a:pt x="21600" y="20280"/>
                  <a:pt x="21600" y="18654"/>
                </a:cubicBezTo>
                <a:lnTo>
                  <a:pt x="21600" y="7854"/>
                </a:lnTo>
                <a:cubicBezTo>
                  <a:pt x="21600" y="7584"/>
                  <a:pt x="21380" y="7362"/>
                  <a:pt x="21108" y="7362"/>
                </a:cubicBezTo>
                <a:moveTo>
                  <a:pt x="7006" y="12765"/>
                </a:moveTo>
                <a:lnTo>
                  <a:pt x="8836" y="12765"/>
                </a:lnTo>
                <a:lnTo>
                  <a:pt x="8836" y="14594"/>
                </a:lnTo>
                <a:lnTo>
                  <a:pt x="6626" y="14973"/>
                </a:lnTo>
                <a:cubicBezTo>
                  <a:pt x="6626" y="14973"/>
                  <a:pt x="7006" y="12765"/>
                  <a:pt x="7006" y="12765"/>
                </a:cubicBezTo>
                <a:close/>
                <a:moveTo>
                  <a:pt x="16775" y="2742"/>
                </a:moveTo>
                <a:lnTo>
                  <a:pt x="18858" y="4825"/>
                </a:lnTo>
                <a:lnTo>
                  <a:pt x="9818" y="13865"/>
                </a:lnTo>
                <a:lnTo>
                  <a:pt x="9818" y="11782"/>
                </a:lnTo>
                <a:lnTo>
                  <a:pt x="7735" y="11782"/>
                </a:lnTo>
                <a:cubicBezTo>
                  <a:pt x="7735" y="11782"/>
                  <a:pt x="16775" y="2742"/>
                  <a:pt x="16775" y="2742"/>
                </a:cubicBezTo>
                <a:close/>
                <a:moveTo>
                  <a:pt x="18104" y="1411"/>
                </a:moveTo>
                <a:cubicBezTo>
                  <a:pt x="18370" y="1146"/>
                  <a:pt x="18738" y="982"/>
                  <a:pt x="19146" y="982"/>
                </a:cubicBezTo>
                <a:cubicBezTo>
                  <a:pt x="19958" y="982"/>
                  <a:pt x="20618" y="1640"/>
                  <a:pt x="20618" y="2454"/>
                </a:cubicBezTo>
                <a:cubicBezTo>
                  <a:pt x="20618" y="2861"/>
                  <a:pt x="20454" y="3230"/>
                  <a:pt x="20186" y="3496"/>
                </a:cubicBezTo>
                <a:lnTo>
                  <a:pt x="19552" y="4130"/>
                </a:lnTo>
                <a:lnTo>
                  <a:pt x="17470" y="2049"/>
                </a:lnTo>
                <a:cubicBezTo>
                  <a:pt x="17470" y="2049"/>
                  <a:pt x="18104" y="1411"/>
                  <a:pt x="18104" y="1411"/>
                </a:cubicBezTo>
                <a:close/>
                <a:moveTo>
                  <a:pt x="5399" y="16198"/>
                </a:moveTo>
                <a:lnTo>
                  <a:pt x="9589" y="15481"/>
                </a:lnTo>
                <a:lnTo>
                  <a:pt x="20881" y="4189"/>
                </a:lnTo>
                <a:cubicBezTo>
                  <a:pt x="21324" y="3747"/>
                  <a:pt x="21600" y="3132"/>
                  <a:pt x="21600" y="2454"/>
                </a:cubicBezTo>
                <a:cubicBezTo>
                  <a:pt x="21600" y="1098"/>
                  <a:pt x="20500" y="0"/>
                  <a:pt x="19146" y="0"/>
                </a:cubicBezTo>
                <a:cubicBezTo>
                  <a:pt x="18467" y="0"/>
                  <a:pt x="17853" y="274"/>
                  <a:pt x="17411" y="718"/>
                </a:cubicBezTo>
                <a:lnTo>
                  <a:pt x="6119" y="12011"/>
                </a:lnTo>
                <a:cubicBezTo>
                  <a:pt x="6119" y="12011"/>
                  <a:pt x="5399" y="16198"/>
                  <a:pt x="5399" y="16198"/>
                </a:cubicBezTo>
                <a:close/>
              </a:path>
            </a:pathLst>
          </a:custGeom>
          <a:solidFill>
            <a:srgbClr val="FFFFFF"/>
          </a:solidFill>
          <a:ln w="12700">
            <a:miter lim="400000"/>
          </a:ln>
        </p:spPr>
        <p:txBody>
          <a:bodyPr lIns="38100" tIns="38100" rIns="38100" bIns="38100" anchor="ctr"/>
          <a:lstStyle/>
          <a:p>
            <a:pPr lvl="0" defTabSz="4572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3" name="Shape 894">
            <a:extLst>
              <a:ext uri="{FF2B5EF4-FFF2-40B4-BE49-F238E27FC236}">
                <a16:creationId xmlns:a16="http://schemas.microsoft.com/office/drawing/2014/main" id="{3B4F6CFF-2C50-46C9-A667-30080C2EAF75}"/>
              </a:ext>
            </a:extLst>
          </p:cNvPr>
          <p:cNvSpPr/>
          <p:nvPr/>
        </p:nvSpPr>
        <p:spPr>
          <a:xfrm flipV="1">
            <a:off x="5609088" y="3874177"/>
            <a:ext cx="965542" cy="965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50800" tIns="50800" rIns="50800" bIns="50800" anchor="ctr"/>
          <a:lstStyle/>
          <a:p>
            <a:pPr lvl="0"/>
            <a:endParaRPr/>
          </a:p>
        </p:txBody>
      </p:sp>
      <p:sp>
        <p:nvSpPr>
          <p:cNvPr id="25" name="Shape 907">
            <a:extLst>
              <a:ext uri="{FF2B5EF4-FFF2-40B4-BE49-F238E27FC236}">
                <a16:creationId xmlns:a16="http://schemas.microsoft.com/office/drawing/2014/main" id="{09FA444D-6114-4E32-890D-055E8626DC7E}"/>
              </a:ext>
            </a:extLst>
          </p:cNvPr>
          <p:cNvSpPr/>
          <p:nvPr/>
        </p:nvSpPr>
        <p:spPr>
          <a:xfrm rot="5400000" flipV="1">
            <a:off x="5944330" y="4205351"/>
            <a:ext cx="294797" cy="294797"/>
          </a:xfrm>
          <a:custGeom>
            <a:avLst/>
            <a:gdLst/>
            <a:ahLst/>
            <a:cxnLst>
              <a:cxn ang="0">
                <a:pos x="wd2" y="hd2"/>
              </a:cxn>
              <a:cxn ang="5400000">
                <a:pos x="wd2" y="hd2"/>
              </a:cxn>
              <a:cxn ang="10800000">
                <a:pos x="wd2" y="hd2"/>
              </a:cxn>
              <a:cxn ang="16200000">
                <a:pos x="wd2" y="hd2"/>
              </a:cxn>
            </a:cxnLst>
            <a:rect l="0" t="0" r="r" b="b"/>
            <a:pathLst>
              <a:path w="21600" h="21600" extrusionOk="0">
                <a:moveTo>
                  <a:pt x="9328" y="17673"/>
                </a:moveTo>
                <a:cubicBezTo>
                  <a:pt x="4718" y="17673"/>
                  <a:pt x="982" y="13935"/>
                  <a:pt x="982" y="9329"/>
                </a:cubicBezTo>
                <a:cubicBezTo>
                  <a:pt x="982" y="4717"/>
                  <a:pt x="4718" y="982"/>
                  <a:pt x="9328" y="982"/>
                </a:cubicBezTo>
                <a:cubicBezTo>
                  <a:pt x="13937" y="982"/>
                  <a:pt x="17674" y="4717"/>
                  <a:pt x="17674" y="9329"/>
                </a:cubicBezTo>
                <a:cubicBezTo>
                  <a:pt x="17674" y="13935"/>
                  <a:pt x="13937" y="17673"/>
                  <a:pt x="9328" y="17673"/>
                </a:cubicBezTo>
                <a:moveTo>
                  <a:pt x="21457" y="20762"/>
                </a:moveTo>
                <a:lnTo>
                  <a:pt x="16253" y="15559"/>
                </a:lnTo>
                <a:cubicBezTo>
                  <a:pt x="17742" y="13908"/>
                  <a:pt x="18654" y="11727"/>
                  <a:pt x="18654" y="9329"/>
                </a:cubicBezTo>
                <a:cubicBezTo>
                  <a:pt x="18654" y="4176"/>
                  <a:pt x="14480" y="0"/>
                  <a:pt x="9328" y="0"/>
                </a:cubicBezTo>
                <a:cubicBezTo>
                  <a:pt x="4176" y="0"/>
                  <a:pt x="0" y="4176"/>
                  <a:pt x="0" y="9329"/>
                </a:cubicBezTo>
                <a:cubicBezTo>
                  <a:pt x="0" y="14479"/>
                  <a:pt x="4176" y="18655"/>
                  <a:pt x="9328" y="18655"/>
                </a:cubicBezTo>
                <a:cubicBezTo>
                  <a:pt x="11726" y="18655"/>
                  <a:pt x="13907" y="17740"/>
                  <a:pt x="15560" y="16254"/>
                </a:cubicBezTo>
                <a:lnTo>
                  <a:pt x="20762" y="21456"/>
                </a:lnTo>
                <a:cubicBezTo>
                  <a:pt x="20852" y="21546"/>
                  <a:pt x="20973" y="21600"/>
                  <a:pt x="21109" y="21600"/>
                </a:cubicBezTo>
                <a:cubicBezTo>
                  <a:pt x="21380" y="21600"/>
                  <a:pt x="21600" y="21381"/>
                  <a:pt x="21600" y="21110"/>
                </a:cubicBezTo>
                <a:cubicBezTo>
                  <a:pt x="21600" y="20974"/>
                  <a:pt x="21545" y="20852"/>
                  <a:pt x="21457" y="20762"/>
                </a:cubicBezTo>
              </a:path>
            </a:pathLst>
          </a:custGeom>
          <a:solidFill>
            <a:srgbClr val="FFFFFF"/>
          </a:solidFill>
          <a:ln w="12700">
            <a:miter lim="400000"/>
          </a:ln>
        </p:spPr>
        <p:txBody>
          <a:bodyPr lIns="38100" tIns="38100" rIns="38100" bIns="38100" anchor="ctr"/>
          <a:lstStyle/>
          <a:p>
            <a:pPr lvl="0" defTabSz="4572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 name="Shape 900">
            <a:extLst>
              <a:ext uri="{FF2B5EF4-FFF2-40B4-BE49-F238E27FC236}">
                <a16:creationId xmlns:a16="http://schemas.microsoft.com/office/drawing/2014/main" id="{D42E8997-E3CA-4195-B0BE-816E9737EBB9}"/>
              </a:ext>
            </a:extLst>
          </p:cNvPr>
          <p:cNvSpPr/>
          <p:nvPr/>
        </p:nvSpPr>
        <p:spPr>
          <a:xfrm flipV="1">
            <a:off x="9003958" y="3874934"/>
            <a:ext cx="965542" cy="96554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a:miter lim="400000"/>
          </a:ln>
        </p:spPr>
        <p:txBody>
          <a:bodyPr lIns="50800" tIns="50800" rIns="50800" bIns="50800" anchor="ctr"/>
          <a:lstStyle/>
          <a:p>
            <a:pPr lvl="0"/>
            <a:endParaRPr/>
          </a:p>
        </p:txBody>
      </p:sp>
      <p:sp>
        <p:nvSpPr>
          <p:cNvPr id="35" name="Shape 908">
            <a:extLst>
              <a:ext uri="{FF2B5EF4-FFF2-40B4-BE49-F238E27FC236}">
                <a16:creationId xmlns:a16="http://schemas.microsoft.com/office/drawing/2014/main" id="{AB73F688-1709-46DA-B1FE-71A5D7A94BD0}"/>
              </a:ext>
            </a:extLst>
          </p:cNvPr>
          <p:cNvSpPr/>
          <p:nvPr/>
        </p:nvSpPr>
        <p:spPr>
          <a:xfrm>
            <a:off x="9339339" y="4206110"/>
            <a:ext cx="294785" cy="294797"/>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1"/>
                </a:lnTo>
                <a:lnTo>
                  <a:pt x="19656" y="2639"/>
                </a:lnTo>
                <a:cubicBezTo>
                  <a:pt x="19656" y="2639"/>
                  <a:pt x="12281" y="19846"/>
                  <a:pt x="12281" y="19846"/>
                </a:cubicBezTo>
                <a:close/>
                <a:moveTo>
                  <a:pt x="1755" y="9319"/>
                </a:moveTo>
                <a:lnTo>
                  <a:pt x="18962" y="1943"/>
                </a:lnTo>
                <a:lnTo>
                  <a:pt x="8719" y="12187"/>
                </a:lnTo>
                <a:cubicBezTo>
                  <a:pt x="8719" y="12187"/>
                  <a:pt x="1755" y="9319"/>
                  <a:pt x="1755" y="9319"/>
                </a:cubicBezTo>
                <a:close/>
                <a:moveTo>
                  <a:pt x="21600" y="489"/>
                </a:moveTo>
                <a:cubicBezTo>
                  <a:pt x="21600" y="219"/>
                  <a:pt x="21381" y="0"/>
                  <a:pt x="21110" y="0"/>
                </a:cubicBezTo>
                <a:cubicBezTo>
                  <a:pt x="21036" y="0"/>
                  <a:pt x="20965" y="21"/>
                  <a:pt x="20900" y="52"/>
                </a:cubicBezTo>
                <a:lnTo>
                  <a:pt x="20899" y="48"/>
                </a:lnTo>
                <a:lnTo>
                  <a:pt x="302" y="8875"/>
                </a:lnTo>
                <a:cubicBezTo>
                  <a:pt x="301" y="8875"/>
                  <a:pt x="299" y="8875"/>
                  <a:pt x="297" y="8875"/>
                </a:cubicBezTo>
                <a:lnTo>
                  <a:pt x="281" y="8884"/>
                </a:lnTo>
                <a:lnTo>
                  <a:pt x="281" y="8886"/>
                </a:lnTo>
                <a:cubicBezTo>
                  <a:pt x="117" y="8967"/>
                  <a:pt x="0" y="9132"/>
                  <a:pt x="0" y="9326"/>
                </a:cubicBezTo>
                <a:cubicBezTo>
                  <a:pt x="0" y="9549"/>
                  <a:pt x="152" y="9732"/>
                  <a:pt x="355" y="9792"/>
                </a:cubicBezTo>
                <a:lnTo>
                  <a:pt x="353" y="9797"/>
                </a:lnTo>
                <a:lnTo>
                  <a:pt x="8462" y="13135"/>
                </a:lnTo>
                <a:lnTo>
                  <a:pt x="11803" y="21248"/>
                </a:lnTo>
                <a:lnTo>
                  <a:pt x="11810" y="21245"/>
                </a:lnTo>
                <a:cubicBezTo>
                  <a:pt x="11870" y="21446"/>
                  <a:pt x="12050" y="21600"/>
                  <a:pt x="12273" y="21600"/>
                </a:cubicBezTo>
                <a:cubicBezTo>
                  <a:pt x="12469" y="21600"/>
                  <a:pt x="12634" y="21483"/>
                  <a:pt x="12714" y="21319"/>
                </a:cubicBezTo>
                <a:lnTo>
                  <a:pt x="12716" y="21319"/>
                </a:lnTo>
                <a:lnTo>
                  <a:pt x="12724" y="21302"/>
                </a:lnTo>
                <a:cubicBezTo>
                  <a:pt x="12725" y="21300"/>
                  <a:pt x="12726" y="21299"/>
                  <a:pt x="12726" y="21299"/>
                </a:cubicBezTo>
                <a:lnTo>
                  <a:pt x="21553" y="701"/>
                </a:lnTo>
                <a:lnTo>
                  <a:pt x="21548" y="699"/>
                </a:lnTo>
                <a:cubicBezTo>
                  <a:pt x="21580" y="635"/>
                  <a:pt x="21600" y="566"/>
                  <a:pt x="21600" y="489"/>
                </a:cubicBezTo>
                <a:moveTo>
                  <a:pt x="7855" y="16200"/>
                </a:moveTo>
                <a:cubicBezTo>
                  <a:pt x="7719" y="16200"/>
                  <a:pt x="7597" y="16256"/>
                  <a:pt x="7508" y="16342"/>
                </a:cubicBezTo>
                <a:lnTo>
                  <a:pt x="6035" y="17816"/>
                </a:lnTo>
                <a:cubicBezTo>
                  <a:pt x="5946" y="17906"/>
                  <a:pt x="5891" y="18029"/>
                  <a:pt x="5891" y="18162"/>
                </a:cubicBezTo>
                <a:cubicBezTo>
                  <a:pt x="5891" y="18434"/>
                  <a:pt x="6111" y="18655"/>
                  <a:pt x="6382" y="18655"/>
                </a:cubicBezTo>
                <a:cubicBezTo>
                  <a:pt x="6518" y="18655"/>
                  <a:pt x="6641" y="18599"/>
                  <a:pt x="6728" y="18511"/>
                </a:cubicBezTo>
                <a:lnTo>
                  <a:pt x="8202" y="17036"/>
                </a:lnTo>
                <a:cubicBezTo>
                  <a:pt x="8291" y="16949"/>
                  <a:pt x="8346" y="16826"/>
                  <a:pt x="8346" y="16691"/>
                </a:cubicBezTo>
                <a:cubicBezTo>
                  <a:pt x="8346" y="16419"/>
                  <a:pt x="8126" y="16200"/>
                  <a:pt x="7855" y="16200"/>
                </a:cubicBezTo>
                <a:moveTo>
                  <a:pt x="7855" y="14236"/>
                </a:moveTo>
                <a:cubicBezTo>
                  <a:pt x="7855" y="13964"/>
                  <a:pt x="7635" y="13745"/>
                  <a:pt x="7364" y="13745"/>
                </a:cubicBezTo>
                <a:cubicBezTo>
                  <a:pt x="7228" y="13745"/>
                  <a:pt x="7105" y="13801"/>
                  <a:pt x="7017" y="13889"/>
                </a:cubicBezTo>
                <a:lnTo>
                  <a:pt x="2108" y="18798"/>
                </a:lnTo>
                <a:cubicBezTo>
                  <a:pt x="2019" y="18888"/>
                  <a:pt x="1964" y="19010"/>
                  <a:pt x="1964" y="19145"/>
                </a:cubicBezTo>
                <a:cubicBezTo>
                  <a:pt x="1964" y="19416"/>
                  <a:pt x="2184" y="19636"/>
                  <a:pt x="2454" y="19636"/>
                </a:cubicBezTo>
                <a:cubicBezTo>
                  <a:pt x="2590" y="19636"/>
                  <a:pt x="2713" y="19581"/>
                  <a:pt x="2802" y="19491"/>
                </a:cubicBezTo>
                <a:lnTo>
                  <a:pt x="7711" y="14582"/>
                </a:lnTo>
                <a:cubicBezTo>
                  <a:pt x="7801" y="14494"/>
                  <a:pt x="7855" y="14373"/>
                  <a:pt x="7855" y="14236"/>
                </a:cubicBezTo>
                <a:moveTo>
                  <a:pt x="4765" y="14582"/>
                </a:moveTo>
                <a:lnTo>
                  <a:pt x="5256" y="14091"/>
                </a:lnTo>
                <a:cubicBezTo>
                  <a:pt x="5345" y="14003"/>
                  <a:pt x="5400" y="13881"/>
                  <a:pt x="5400" y="13745"/>
                </a:cubicBezTo>
                <a:cubicBezTo>
                  <a:pt x="5400" y="13474"/>
                  <a:pt x="5180" y="13254"/>
                  <a:pt x="4910" y="13254"/>
                </a:cubicBezTo>
                <a:cubicBezTo>
                  <a:pt x="4773" y="13254"/>
                  <a:pt x="4651" y="13309"/>
                  <a:pt x="4563" y="13398"/>
                </a:cubicBezTo>
                <a:lnTo>
                  <a:pt x="4071" y="13889"/>
                </a:lnTo>
                <a:cubicBezTo>
                  <a:pt x="3982" y="13979"/>
                  <a:pt x="3927" y="14100"/>
                  <a:pt x="3927" y="14236"/>
                </a:cubicBezTo>
                <a:cubicBezTo>
                  <a:pt x="3927" y="14506"/>
                  <a:pt x="4147" y="14726"/>
                  <a:pt x="4419" y="14726"/>
                </a:cubicBezTo>
                <a:cubicBezTo>
                  <a:pt x="4554" y="14726"/>
                  <a:pt x="4677" y="14672"/>
                  <a:pt x="4765" y="14582"/>
                </a:cubicBezTo>
              </a:path>
            </a:pathLst>
          </a:custGeom>
          <a:solidFill>
            <a:srgbClr val="FFFFFF"/>
          </a:solidFill>
          <a:ln w="12700">
            <a:miter lim="400000"/>
          </a:ln>
        </p:spPr>
        <p:txBody>
          <a:bodyPr lIns="38100" tIns="38100" rIns="38100" bIns="38100" anchor="ctr"/>
          <a:lstStyle/>
          <a:p>
            <a:pPr lvl="0" defTabSz="4572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 name="文本框 35">
            <a:extLst>
              <a:ext uri="{FF2B5EF4-FFF2-40B4-BE49-F238E27FC236}">
                <a16:creationId xmlns:a16="http://schemas.microsoft.com/office/drawing/2014/main" id="{A0ACB544-4F3A-4AAA-985B-B5DA68F7400A}"/>
              </a:ext>
            </a:extLst>
          </p:cNvPr>
          <p:cNvSpPr txBox="1"/>
          <p:nvPr/>
        </p:nvSpPr>
        <p:spPr>
          <a:xfrm>
            <a:off x="1613660" y="5359633"/>
            <a:ext cx="2121978" cy="763735"/>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37" name="文本框 36">
            <a:extLst>
              <a:ext uri="{FF2B5EF4-FFF2-40B4-BE49-F238E27FC236}">
                <a16:creationId xmlns:a16="http://schemas.microsoft.com/office/drawing/2014/main" id="{CB76B025-E37F-4643-8794-CDEE52599CF7}"/>
              </a:ext>
            </a:extLst>
          </p:cNvPr>
          <p:cNvSpPr txBox="1"/>
          <p:nvPr/>
        </p:nvSpPr>
        <p:spPr>
          <a:xfrm>
            <a:off x="1994774" y="5074244"/>
            <a:ext cx="1359748"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38" name="文本框 37">
            <a:extLst>
              <a:ext uri="{FF2B5EF4-FFF2-40B4-BE49-F238E27FC236}">
                <a16:creationId xmlns:a16="http://schemas.microsoft.com/office/drawing/2014/main" id="{CC341BF8-65B7-4BD0-8AFA-A283296CA966}"/>
              </a:ext>
            </a:extLst>
          </p:cNvPr>
          <p:cNvSpPr txBox="1"/>
          <p:nvPr/>
        </p:nvSpPr>
        <p:spPr>
          <a:xfrm>
            <a:off x="5035011" y="5359633"/>
            <a:ext cx="2121978" cy="763735"/>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39" name="文本框 38">
            <a:extLst>
              <a:ext uri="{FF2B5EF4-FFF2-40B4-BE49-F238E27FC236}">
                <a16:creationId xmlns:a16="http://schemas.microsoft.com/office/drawing/2014/main" id="{25DC4F08-1D7C-498F-A0BF-DF1EDB573FF9}"/>
              </a:ext>
            </a:extLst>
          </p:cNvPr>
          <p:cNvSpPr txBox="1"/>
          <p:nvPr/>
        </p:nvSpPr>
        <p:spPr>
          <a:xfrm>
            <a:off x="5416125" y="5074244"/>
            <a:ext cx="1359748"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40" name="文本框 39">
            <a:extLst>
              <a:ext uri="{FF2B5EF4-FFF2-40B4-BE49-F238E27FC236}">
                <a16:creationId xmlns:a16="http://schemas.microsoft.com/office/drawing/2014/main" id="{48AC86FC-F7B9-44D3-82BD-A9DE0E854793}"/>
              </a:ext>
            </a:extLst>
          </p:cNvPr>
          <p:cNvSpPr txBox="1"/>
          <p:nvPr/>
        </p:nvSpPr>
        <p:spPr>
          <a:xfrm>
            <a:off x="8424102" y="5359633"/>
            <a:ext cx="2121978" cy="763735"/>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41" name="文本框 40">
            <a:extLst>
              <a:ext uri="{FF2B5EF4-FFF2-40B4-BE49-F238E27FC236}">
                <a16:creationId xmlns:a16="http://schemas.microsoft.com/office/drawing/2014/main" id="{0A98F390-8CF4-4C7A-9BD4-DA7E57975BF6}"/>
              </a:ext>
            </a:extLst>
          </p:cNvPr>
          <p:cNvSpPr txBox="1"/>
          <p:nvPr/>
        </p:nvSpPr>
        <p:spPr>
          <a:xfrm>
            <a:off x="8805216" y="5074244"/>
            <a:ext cx="1359748"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Tree>
    <p:extLst>
      <p:ext uri="{BB962C8B-B14F-4D97-AF65-F5344CB8AC3E}">
        <p14:creationId xmlns:p14="http://schemas.microsoft.com/office/powerpoint/2010/main" val="29370707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1E1DB73-CBFC-4DBC-AA55-FE83CF90FE65}"/>
              </a:ext>
            </a:extLst>
          </p:cNvPr>
          <p:cNvSpPr/>
          <p:nvPr/>
        </p:nvSpPr>
        <p:spPr>
          <a:xfrm>
            <a:off x="0" y="0"/>
            <a:ext cx="12192000" cy="792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9282F1BD-BB0B-47FC-AA42-8C65F26E4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51092" y="123040"/>
            <a:ext cx="2943828" cy="888849"/>
          </a:xfrm>
          <a:prstGeom prst="rect">
            <a:avLst/>
          </a:prstGeom>
        </p:spPr>
      </p:pic>
      <p:pic>
        <p:nvPicPr>
          <p:cNvPr id="22" name="图片 21">
            <a:extLst>
              <a:ext uri="{FF2B5EF4-FFF2-40B4-BE49-F238E27FC236}">
                <a16:creationId xmlns:a16="http://schemas.microsoft.com/office/drawing/2014/main" id="{BEC748E2-B3FB-4D97-8584-9DB079CC7F3E}"/>
              </a:ext>
            </a:extLst>
          </p:cNvPr>
          <p:cNvPicPr>
            <a:picLocks noChangeAspect="1"/>
          </p:cNvPicPr>
          <p:nvPr/>
        </p:nvPicPr>
        <p:blipFill>
          <a:blip r:embed="rId3">
            <a:extLst>
              <a:ext uri="{28A0092B-C50C-407E-A947-70E740481C1C}">
                <a14:useLocalDpi xmlns:a14="http://schemas.microsoft.com/office/drawing/2010/main" val="0"/>
              </a:ext>
            </a:extLst>
          </a:blip>
          <a:srcRect l="49900" t="66263" r="35034" b="8309"/>
          <a:stretch>
            <a:fillRect/>
          </a:stretch>
        </p:blipFill>
        <p:spPr>
          <a:xfrm>
            <a:off x="-827127" y="-253660"/>
            <a:ext cx="3200400" cy="1389888"/>
          </a:xfrm>
          <a:custGeom>
            <a:avLst/>
            <a:gdLst>
              <a:gd name="connsiteX0" fmla="*/ 2292096 w 3200400"/>
              <a:gd name="connsiteY0" fmla="*/ 0 h 1389888"/>
              <a:gd name="connsiteX1" fmla="*/ 2651760 w 3200400"/>
              <a:gd name="connsiteY1" fmla="*/ 54864 h 1389888"/>
              <a:gd name="connsiteX2" fmla="*/ 3029712 w 3200400"/>
              <a:gd name="connsiteY2" fmla="*/ 237744 h 1389888"/>
              <a:gd name="connsiteX3" fmla="*/ 3188208 w 3200400"/>
              <a:gd name="connsiteY3" fmla="*/ 408432 h 1389888"/>
              <a:gd name="connsiteX4" fmla="*/ 3200400 w 3200400"/>
              <a:gd name="connsiteY4" fmla="*/ 585216 h 1389888"/>
              <a:gd name="connsiteX5" fmla="*/ 3182112 w 3200400"/>
              <a:gd name="connsiteY5" fmla="*/ 658368 h 1389888"/>
              <a:gd name="connsiteX6" fmla="*/ 3157728 w 3200400"/>
              <a:gd name="connsiteY6" fmla="*/ 682752 h 1389888"/>
              <a:gd name="connsiteX7" fmla="*/ 3115056 w 3200400"/>
              <a:gd name="connsiteY7" fmla="*/ 694944 h 1389888"/>
              <a:gd name="connsiteX8" fmla="*/ 3090672 w 3200400"/>
              <a:gd name="connsiteY8" fmla="*/ 707136 h 1389888"/>
              <a:gd name="connsiteX9" fmla="*/ 3072384 w 3200400"/>
              <a:gd name="connsiteY9" fmla="*/ 713232 h 1389888"/>
              <a:gd name="connsiteX10" fmla="*/ 2919984 w 3200400"/>
              <a:gd name="connsiteY10" fmla="*/ 737616 h 1389888"/>
              <a:gd name="connsiteX11" fmla="*/ 2767584 w 3200400"/>
              <a:gd name="connsiteY11" fmla="*/ 780288 h 1389888"/>
              <a:gd name="connsiteX12" fmla="*/ 2731008 w 3200400"/>
              <a:gd name="connsiteY12" fmla="*/ 829056 h 1389888"/>
              <a:gd name="connsiteX13" fmla="*/ 2706624 w 3200400"/>
              <a:gd name="connsiteY13" fmla="*/ 853440 h 1389888"/>
              <a:gd name="connsiteX14" fmla="*/ 2688336 w 3200400"/>
              <a:gd name="connsiteY14" fmla="*/ 902208 h 1389888"/>
              <a:gd name="connsiteX15" fmla="*/ 2657856 w 3200400"/>
              <a:gd name="connsiteY15" fmla="*/ 950976 h 1389888"/>
              <a:gd name="connsiteX16" fmla="*/ 2645664 w 3200400"/>
              <a:gd name="connsiteY16" fmla="*/ 969264 h 1389888"/>
              <a:gd name="connsiteX17" fmla="*/ 2615184 w 3200400"/>
              <a:gd name="connsiteY17" fmla="*/ 1018032 h 1389888"/>
              <a:gd name="connsiteX18" fmla="*/ 2596896 w 3200400"/>
              <a:gd name="connsiteY18" fmla="*/ 1036320 h 1389888"/>
              <a:gd name="connsiteX19" fmla="*/ 2560320 w 3200400"/>
              <a:gd name="connsiteY19" fmla="*/ 1072896 h 1389888"/>
              <a:gd name="connsiteX20" fmla="*/ 2493264 w 3200400"/>
              <a:gd name="connsiteY20" fmla="*/ 1109472 h 1389888"/>
              <a:gd name="connsiteX21" fmla="*/ 2474976 w 3200400"/>
              <a:gd name="connsiteY21" fmla="*/ 1115568 h 1389888"/>
              <a:gd name="connsiteX22" fmla="*/ 2450592 w 3200400"/>
              <a:gd name="connsiteY22" fmla="*/ 1133856 h 1389888"/>
              <a:gd name="connsiteX23" fmla="*/ 2432304 w 3200400"/>
              <a:gd name="connsiteY23" fmla="*/ 1152144 h 1389888"/>
              <a:gd name="connsiteX24" fmla="*/ 2426208 w 3200400"/>
              <a:gd name="connsiteY24" fmla="*/ 1176528 h 1389888"/>
              <a:gd name="connsiteX25" fmla="*/ 2407920 w 3200400"/>
              <a:gd name="connsiteY25" fmla="*/ 1200912 h 1389888"/>
              <a:gd name="connsiteX26" fmla="*/ 2401824 w 3200400"/>
              <a:gd name="connsiteY26" fmla="*/ 1219200 h 1389888"/>
              <a:gd name="connsiteX27" fmla="*/ 2389632 w 3200400"/>
              <a:gd name="connsiteY27" fmla="*/ 1255776 h 1389888"/>
              <a:gd name="connsiteX28" fmla="*/ 2377440 w 3200400"/>
              <a:gd name="connsiteY28" fmla="*/ 1274064 h 1389888"/>
              <a:gd name="connsiteX29" fmla="*/ 2322576 w 3200400"/>
              <a:gd name="connsiteY29" fmla="*/ 1322832 h 1389888"/>
              <a:gd name="connsiteX30" fmla="*/ 2286000 w 3200400"/>
              <a:gd name="connsiteY30" fmla="*/ 1328928 h 1389888"/>
              <a:gd name="connsiteX31" fmla="*/ 2243328 w 3200400"/>
              <a:gd name="connsiteY31" fmla="*/ 1347216 h 1389888"/>
              <a:gd name="connsiteX32" fmla="*/ 2176272 w 3200400"/>
              <a:gd name="connsiteY32" fmla="*/ 1365504 h 1389888"/>
              <a:gd name="connsiteX33" fmla="*/ 2103120 w 3200400"/>
              <a:gd name="connsiteY33" fmla="*/ 1383792 h 1389888"/>
              <a:gd name="connsiteX34" fmla="*/ 1889760 w 3200400"/>
              <a:gd name="connsiteY34" fmla="*/ 1389888 h 1389888"/>
              <a:gd name="connsiteX35" fmla="*/ 1804416 w 3200400"/>
              <a:gd name="connsiteY35" fmla="*/ 1377696 h 1389888"/>
              <a:gd name="connsiteX36" fmla="*/ 1767840 w 3200400"/>
              <a:gd name="connsiteY36" fmla="*/ 1341120 h 1389888"/>
              <a:gd name="connsiteX37" fmla="*/ 1737360 w 3200400"/>
              <a:gd name="connsiteY37" fmla="*/ 1304544 h 1389888"/>
              <a:gd name="connsiteX38" fmla="*/ 1639824 w 3200400"/>
              <a:gd name="connsiteY38" fmla="*/ 1286256 h 1389888"/>
              <a:gd name="connsiteX39" fmla="*/ 1603248 w 3200400"/>
              <a:gd name="connsiteY39" fmla="*/ 1298448 h 1389888"/>
              <a:gd name="connsiteX40" fmla="*/ 1578864 w 3200400"/>
              <a:gd name="connsiteY40" fmla="*/ 1304544 h 1389888"/>
              <a:gd name="connsiteX41" fmla="*/ 1420368 w 3200400"/>
              <a:gd name="connsiteY41" fmla="*/ 1322832 h 1389888"/>
              <a:gd name="connsiteX42" fmla="*/ 1359408 w 3200400"/>
              <a:gd name="connsiteY42" fmla="*/ 1335024 h 1389888"/>
              <a:gd name="connsiteX43" fmla="*/ 1317101 w 3200400"/>
              <a:gd name="connsiteY43" fmla="*/ 1341906 h 1389888"/>
              <a:gd name="connsiteX44" fmla="*/ 1314800 w 3200400"/>
              <a:gd name="connsiteY44" fmla="*/ 1342091 h 1389888"/>
              <a:gd name="connsiteX45" fmla="*/ 1316763 w 3200400"/>
              <a:gd name="connsiteY45" fmla="*/ 1341337 h 1389888"/>
              <a:gd name="connsiteX46" fmla="*/ 1312134 w 3200400"/>
              <a:gd name="connsiteY46" fmla="*/ 1342306 h 1389888"/>
              <a:gd name="connsiteX47" fmla="*/ 1314800 w 3200400"/>
              <a:gd name="connsiteY47" fmla="*/ 1342091 h 1389888"/>
              <a:gd name="connsiteX48" fmla="*/ 1312258 w 3200400"/>
              <a:gd name="connsiteY48" fmla="*/ 1343068 h 1389888"/>
              <a:gd name="connsiteX49" fmla="*/ 1298448 w 3200400"/>
              <a:gd name="connsiteY49" fmla="*/ 1347216 h 1389888"/>
              <a:gd name="connsiteX50" fmla="*/ 1274064 w 3200400"/>
              <a:gd name="connsiteY50" fmla="*/ 1353312 h 1389888"/>
              <a:gd name="connsiteX51" fmla="*/ 1237488 w 3200400"/>
              <a:gd name="connsiteY51" fmla="*/ 1377696 h 1389888"/>
              <a:gd name="connsiteX52" fmla="*/ 1121664 w 3200400"/>
              <a:gd name="connsiteY52" fmla="*/ 1383792 h 1389888"/>
              <a:gd name="connsiteX53" fmla="*/ 1066800 w 3200400"/>
              <a:gd name="connsiteY53" fmla="*/ 1377696 h 1389888"/>
              <a:gd name="connsiteX54" fmla="*/ 1048512 w 3200400"/>
              <a:gd name="connsiteY54" fmla="*/ 1371600 h 1389888"/>
              <a:gd name="connsiteX55" fmla="*/ 1024128 w 3200400"/>
              <a:gd name="connsiteY55" fmla="*/ 1365504 h 1389888"/>
              <a:gd name="connsiteX56" fmla="*/ 1005840 w 3200400"/>
              <a:gd name="connsiteY56" fmla="*/ 1359408 h 1389888"/>
              <a:gd name="connsiteX57" fmla="*/ 963168 w 3200400"/>
              <a:gd name="connsiteY57" fmla="*/ 1341120 h 1389888"/>
              <a:gd name="connsiteX58" fmla="*/ 932688 w 3200400"/>
              <a:gd name="connsiteY58" fmla="*/ 1335024 h 1389888"/>
              <a:gd name="connsiteX59" fmla="*/ 890016 w 3200400"/>
              <a:gd name="connsiteY59" fmla="*/ 1328928 h 1389888"/>
              <a:gd name="connsiteX60" fmla="*/ 871728 w 3200400"/>
              <a:gd name="connsiteY60" fmla="*/ 1322832 h 1389888"/>
              <a:gd name="connsiteX61" fmla="*/ 780288 w 3200400"/>
              <a:gd name="connsiteY61" fmla="*/ 1310640 h 1389888"/>
              <a:gd name="connsiteX62" fmla="*/ 743712 w 3200400"/>
              <a:gd name="connsiteY62" fmla="*/ 1304544 h 1389888"/>
              <a:gd name="connsiteX63" fmla="*/ 670560 w 3200400"/>
              <a:gd name="connsiteY63" fmla="*/ 1292352 h 1389888"/>
              <a:gd name="connsiteX64" fmla="*/ 621792 w 3200400"/>
              <a:gd name="connsiteY64" fmla="*/ 1286256 h 1389888"/>
              <a:gd name="connsiteX65" fmla="*/ 579120 w 3200400"/>
              <a:gd name="connsiteY65" fmla="*/ 1274064 h 1389888"/>
              <a:gd name="connsiteX66" fmla="*/ 554736 w 3200400"/>
              <a:gd name="connsiteY66" fmla="*/ 1261872 h 1389888"/>
              <a:gd name="connsiteX67" fmla="*/ 536448 w 3200400"/>
              <a:gd name="connsiteY67" fmla="*/ 1255776 h 1389888"/>
              <a:gd name="connsiteX68" fmla="*/ 524256 w 3200400"/>
              <a:gd name="connsiteY68" fmla="*/ 1237488 h 1389888"/>
              <a:gd name="connsiteX69" fmla="*/ 487680 w 3200400"/>
              <a:gd name="connsiteY69" fmla="*/ 1219200 h 1389888"/>
              <a:gd name="connsiteX70" fmla="*/ 469392 w 3200400"/>
              <a:gd name="connsiteY70" fmla="*/ 1207008 h 1389888"/>
              <a:gd name="connsiteX71" fmla="*/ 451104 w 3200400"/>
              <a:gd name="connsiteY71" fmla="*/ 1200912 h 1389888"/>
              <a:gd name="connsiteX72" fmla="*/ 432816 w 3200400"/>
              <a:gd name="connsiteY72" fmla="*/ 1182624 h 1389888"/>
              <a:gd name="connsiteX73" fmla="*/ 365760 w 3200400"/>
              <a:gd name="connsiteY73" fmla="*/ 1164336 h 1389888"/>
              <a:gd name="connsiteX74" fmla="*/ 335280 w 3200400"/>
              <a:gd name="connsiteY74" fmla="*/ 1158240 h 1389888"/>
              <a:gd name="connsiteX75" fmla="*/ 280416 w 3200400"/>
              <a:gd name="connsiteY75" fmla="*/ 1139952 h 1389888"/>
              <a:gd name="connsiteX76" fmla="*/ 231648 w 3200400"/>
              <a:gd name="connsiteY76" fmla="*/ 1127760 h 1389888"/>
              <a:gd name="connsiteX77" fmla="*/ 213360 w 3200400"/>
              <a:gd name="connsiteY77" fmla="*/ 1121664 h 1389888"/>
              <a:gd name="connsiteX78" fmla="*/ 188976 w 3200400"/>
              <a:gd name="connsiteY78" fmla="*/ 1115568 h 1389888"/>
              <a:gd name="connsiteX79" fmla="*/ 170688 w 3200400"/>
              <a:gd name="connsiteY79" fmla="*/ 1109472 h 1389888"/>
              <a:gd name="connsiteX80" fmla="*/ 152400 w 3200400"/>
              <a:gd name="connsiteY80" fmla="*/ 1103376 h 1389888"/>
              <a:gd name="connsiteX81" fmla="*/ 115824 w 3200400"/>
              <a:gd name="connsiteY81" fmla="*/ 1091184 h 1389888"/>
              <a:gd name="connsiteX82" fmla="*/ 97536 w 3200400"/>
              <a:gd name="connsiteY82" fmla="*/ 1072896 h 1389888"/>
              <a:gd name="connsiteX83" fmla="*/ 79248 w 3200400"/>
              <a:gd name="connsiteY83" fmla="*/ 1060704 h 1389888"/>
              <a:gd name="connsiteX84" fmla="*/ 67056 w 3200400"/>
              <a:gd name="connsiteY84" fmla="*/ 1036320 h 1389888"/>
              <a:gd name="connsiteX85" fmla="*/ 54864 w 3200400"/>
              <a:gd name="connsiteY85" fmla="*/ 1018032 h 1389888"/>
              <a:gd name="connsiteX86" fmla="*/ 6096 w 3200400"/>
              <a:gd name="connsiteY86" fmla="*/ 938784 h 1389888"/>
              <a:gd name="connsiteX87" fmla="*/ 0 w 3200400"/>
              <a:gd name="connsiteY87" fmla="*/ 847344 h 1389888"/>
              <a:gd name="connsiteX88" fmla="*/ 16151 w 3200400"/>
              <a:gd name="connsiteY88" fmla="*/ 830994 h 1389888"/>
              <a:gd name="connsiteX89" fmla="*/ 20217 w 3200400"/>
              <a:gd name="connsiteY89" fmla="*/ 826699 h 1389888"/>
              <a:gd name="connsiteX90" fmla="*/ 16734 w 3200400"/>
              <a:gd name="connsiteY90" fmla="*/ 833453 h 1389888"/>
              <a:gd name="connsiteX91" fmla="*/ 36576 w 3200400"/>
              <a:gd name="connsiteY91" fmla="*/ 822960 h 1389888"/>
              <a:gd name="connsiteX92" fmla="*/ 54864 w 3200400"/>
              <a:gd name="connsiteY92" fmla="*/ 804672 h 1389888"/>
              <a:gd name="connsiteX93" fmla="*/ 91440 w 3200400"/>
              <a:gd name="connsiteY93" fmla="*/ 792480 h 1389888"/>
              <a:gd name="connsiteX94" fmla="*/ 128016 w 3200400"/>
              <a:gd name="connsiteY94" fmla="*/ 755904 h 1389888"/>
              <a:gd name="connsiteX95" fmla="*/ 146304 w 3200400"/>
              <a:gd name="connsiteY95" fmla="*/ 743712 h 1389888"/>
              <a:gd name="connsiteX96" fmla="*/ 164592 w 3200400"/>
              <a:gd name="connsiteY96" fmla="*/ 725424 h 1389888"/>
              <a:gd name="connsiteX97" fmla="*/ 219456 w 3200400"/>
              <a:gd name="connsiteY97" fmla="*/ 694944 h 1389888"/>
              <a:gd name="connsiteX98" fmla="*/ 286512 w 3200400"/>
              <a:gd name="connsiteY98" fmla="*/ 670560 h 1389888"/>
              <a:gd name="connsiteX99" fmla="*/ 310896 w 3200400"/>
              <a:gd name="connsiteY99" fmla="*/ 658368 h 1389888"/>
              <a:gd name="connsiteX100" fmla="*/ 365760 w 3200400"/>
              <a:gd name="connsiteY100" fmla="*/ 646176 h 1389888"/>
              <a:gd name="connsiteX101" fmla="*/ 384048 w 3200400"/>
              <a:gd name="connsiteY101" fmla="*/ 640080 h 1389888"/>
              <a:gd name="connsiteX102" fmla="*/ 414528 w 3200400"/>
              <a:gd name="connsiteY102" fmla="*/ 633984 h 1389888"/>
              <a:gd name="connsiteX103" fmla="*/ 438912 w 3200400"/>
              <a:gd name="connsiteY103" fmla="*/ 621792 h 1389888"/>
              <a:gd name="connsiteX104" fmla="*/ 457200 w 3200400"/>
              <a:gd name="connsiteY104" fmla="*/ 615696 h 1389888"/>
              <a:gd name="connsiteX105" fmla="*/ 487680 w 3200400"/>
              <a:gd name="connsiteY105" fmla="*/ 579120 h 1389888"/>
              <a:gd name="connsiteX106" fmla="*/ 505968 w 3200400"/>
              <a:gd name="connsiteY106" fmla="*/ 554736 h 1389888"/>
              <a:gd name="connsiteX107" fmla="*/ 512064 w 3200400"/>
              <a:gd name="connsiteY107" fmla="*/ 524256 h 1389888"/>
              <a:gd name="connsiteX108" fmla="*/ 530352 w 3200400"/>
              <a:gd name="connsiteY108" fmla="*/ 487680 h 1389888"/>
              <a:gd name="connsiteX109" fmla="*/ 560832 w 3200400"/>
              <a:gd name="connsiteY109" fmla="*/ 420624 h 1389888"/>
              <a:gd name="connsiteX110" fmla="*/ 585216 w 3200400"/>
              <a:gd name="connsiteY110" fmla="*/ 371856 h 1389888"/>
              <a:gd name="connsiteX111" fmla="*/ 591312 w 3200400"/>
              <a:gd name="connsiteY111" fmla="*/ 347472 h 1389888"/>
              <a:gd name="connsiteX112" fmla="*/ 603504 w 3200400"/>
              <a:gd name="connsiteY112" fmla="*/ 323088 h 1389888"/>
              <a:gd name="connsiteX113" fmla="*/ 615696 w 3200400"/>
              <a:gd name="connsiteY113" fmla="*/ 292608 h 1389888"/>
              <a:gd name="connsiteX114" fmla="*/ 633984 w 3200400"/>
              <a:gd name="connsiteY114" fmla="*/ 280416 h 1389888"/>
              <a:gd name="connsiteX115" fmla="*/ 652272 w 3200400"/>
              <a:gd name="connsiteY115" fmla="*/ 249936 h 1389888"/>
              <a:gd name="connsiteX116" fmla="*/ 694944 w 3200400"/>
              <a:gd name="connsiteY116" fmla="*/ 207264 h 1389888"/>
              <a:gd name="connsiteX117" fmla="*/ 743712 w 3200400"/>
              <a:gd name="connsiteY117" fmla="*/ 170688 h 1389888"/>
              <a:gd name="connsiteX118" fmla="*/ 780288 w 3200400"/>
              <a:gd name="connsiteY118" fmla="*/ 146304 h 1389888"/>
              <a:gd name="connsiteX119" fmla="*/ 822960 w 3200400"/>
              <a:gd name="connsiteY119" fmla="*/ 134112 h 1389888"/>
              <a:gd name="connsiteX120" fmla="*/ 914400 w 3200400"/>
              <a:gd name="connsiteY120" fmla="*/ 121920 h 1389888"/>
              <a:gd name="connsiteX121" fmla="*/ 987552 w 3200400"/>
              <a:gd name="connsiteY121" fmla="*/ 109728 h 1389888"/>
              <a:gd name="connsiteX122" fmla="*/ 1365504 w 3200400"/>
              <a:gd name="connsiteY122" fmla="*/ 109728 h 1389888"/>
              <a:gd name="connsiteX123" fmla="*/ 1353312 w 3200400"/>
              <a:gd name="connsiteY123" fmla="*/ 91440 h 1389888"/>
              <a:gd name="connsiteX124" fmla="*/ 1420368 w 3200400"/>
              <a:gd name="connsiteY124" fmla="*/ 30480 h 1389888"/>
              <a:gd name="connsiteX125" fmla="*/ 1444752 w 3200400"/>
              <a:gd name="connsiteY125" fmla="*/ 24384 h 1389888"/>
              <a:gd name="connsiteX126" fmla="*/ 1499616 w 3200400"/>
              <a:gd name="connsiteY126" fmla="*/ 6096 h 1389888"/>
              <a:gd name="connsiteX127" fmla="*/ 2292096 w 3200400"/>
              <a:gd name="connsiteY127" fmla="*/ 0 h 138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200400" h="1389888">
                <a:moveTo>
                  <a:pt x="2292096" y="0"/>
                </a:moveTo>
                <a:cubicBezTo>
                  <a:pt x="2356158" y="8542"/>
                  <a:pt x="2587533" y="37023"/>
                  <a:pt x="2651760" y="54864"/>
                </a:cubicBezTo>
                <a:cubicBezTo>
                  <a:pt x="2757002" y="84098"/>
                  <a:pt x="2953644" y="188946"/>
                  <a:pt x="3029712" y="237744"/>
                </a:cubicBezTo>
                <a:cubicBezTo>
                  <a:pt x="3064792" y="260248"/>
                  <a:pt x="3173971" y="357416"/>
                  <a:pt x="3188208" y="408432"/>
                </a:cubicBezTo>
                <a:cubicBezTo>
                  <a:pt x="3204085" y="465326"/>
                  <a:pt x="3196336" y="526288"/>
                  <a:pt x="3200400" y="585216"/>
                </a:cubicBezTo>
                <a:cubicBezTo>
                  <a:pt x="3196956" y="605881"/>
                  <a:pt x="3193259" y="639790"/>
                  <a:pt x="3182112" y="658368"/>
                </a:cubicBezTo>
                <a:cubicBezTo>
                  <a:pt x="3176198" y="668225"/>
                  <a:pt x="3165856" y="674624"/>
                  <a:pt x="3157728" y="682752"/>
                </a:cubicBezTo>
                <a:cubicBezTo>
                  <a:pt x="3143504" y="686816"/>
                  <a:pt x="3128959" y="689889"/>
                  <a:pt x="3115056" y="694944"/>
                </a:cubicBezTo>
                <a:cubicBezTo>
                  <a:pt x="3106516" y="698050"/>
                  <a:pt x="3099025" y="703556"/>
                  <a:pt x="3090672" y="707136"/>
                </a:cubicBezTo>
                <a:cubicBezTo>
                  <a:pt x="3084766" y="709667"/>
                  <a:pt x="3078480" y="711200"/>
                  <a:pt x="3072384" y="713232"/>
                </a:cubicBezTo>
                <a:lnTo>
                  <a:pt x="2919984" y="737616"/>
                </a:lnTo>
                <a:cubicBezTo>
                  <a:pt x="2857997" y="747947"/>
                  <a:pt x="2828065" y="751826"/>
                  <a:pt x="2767584" y="780288"/>
                </a:cubicBezTo>
                <a:cubicBezTo>
                  <a:pt x="2750510" y="788323"/>
                  <a:pt x="2740548" y="816790"/>
                  <a:pt x="2731008" y="829056"/>
                </a:cubicBezTo>
                <a:cubicBezTo>
                  <a:pt x="2723951" y="838129"/>
                  <a:pt x="2713000" y="843876"/>
                  <a:pt x="2706624" y="853440"/>
                </a:cubicBezTo>
                <a:cubicBezTo>
                  <a:pt x="2701765" y="860729"/>
                  <a:pt x="2692185" y="890660"/>
                  <a:pt x="2688336" y="902208"/>
                </a:cubicBezTo>
                <a:cubicBezTo>
                  <a:pt x="2653369" y="948831"/>
                  <a:pt x="2684633" y="904116"/>
                  <a:pt x="2657856" y="950976"/>
                </a:cubicBezTo>
                <a:cubicBezTo>
                  <a:pt x="2654221" y="957337"/>
                  <a:pt x="2649547" y="963051"/>
                  <a:pt x="2645664" y="969264"/>
                </a:cubicBezTo>
                <a:cubicBezTo>
                  <a:pt x="2608902" y="1028084"/>
                  <a:pt x="2643041" y="976246"/>
                  <a:pt x="2615184" y="1018032"/>
                </a:cubicBezTo>
                <a:cubicBezTo>
                  <a:pt x="2610402" y="1025205"/>
                  <a:pt x="2602992" y="1030224"/>
                  <a:pt x="2596896" y="1036320"/>
                </a:cubicBezTo>
                <a:cubicBezTo>
                  <a:pt x="2584704" y="1048512"/>
                  <a:pt x="2573207" y="1061441"/>
                  <a:pt x="2560320" y="1072896"/>
                </a:cubicBezTo>
                <a:cubicBezTo>
                  <a:pt x="2546337" y="1085325"/>
                  <a:pt x="2500391" y="1106232"/>
                  <a:pt x="2493264" y="1109472"/>
                </a:cubicBezTo>
                <a:cubicBezTo>
                  <a:pt x="2487414" y="1112131"/>
                  <a:pt x="2480555" y="1112380"/>
                  <a:pt x="2474976" y="1115568"/>
                </a:cubicBezTo>
                <a:cubicBezTo>
                  <a:pt x="2466155" y="1120609"/>
                  <a:pt x="2458306" y="1127244"/>
                  <a:pt x="2450592" y="1133856"/>
                </a:cubicBezTo>
                <a:cubicBezTo>
                  <a:pt x="2444046" y="1139467"/>
                  <a:pt x="2436581" y="1144659"/>
                  <a:pt x="2432304" y="1152144"/>
                </a:cubicBezTo>
                <a:cubicBezTo>
                  <a:pt x="2428147" y="1159418"/>
                  <a:pt x="2428240" y="1168400"/>
                  <a:pt x="2426208" y="1176528"/>
                </a:cubicBezTo>
                <a:lnTo>
                  <a:pt x="2407920" y="1200912"/>
                </a:lnTo>
                <a:cubicBezTo>
                  <a:pt x="2404065" y="1206053"/>
                  <a:pt x="2403856" y="1213104"/>
                  <a:pt x="2401824" y="1219200"/>
                </a:cubicBezTo>
                <a:cubicBezTo>
                  <a:pt x="2397760" y="1231392"/>
                  <a:pt x="2394851" y="1244032"/>
                  <a:pt x="2389632" y="1255776"/>
                </a:cubicBezTo>
                <a:cubicBezTo>
                  <a:pt x="2386656" y="1262471"/>
                  <a:pt x="2381504" y="1267968"/>
                  <a:pt x="2377440" y="1274064"/>
                </a:cubicBezTo>
                <a:cubicBezTo>
                  <a:pt x="2360737" y="1299118"/>
                  <a:pt x="2344564" y="1308173"/>
                  <a:pt x="2322576" y="1322832"/>
                </a:cubicBezTo>
                <a:cubicBezTo>
                  <a:pt x="2310384" y="1324864"/>
                  <a:pt x="2298066" y="1326247"/>
                  <a:pt x="2286000" y="1328928"/>
                </a:cubicBezTo>
                <a:cubicBezTo>
                  <a:pt x="2269855" y="1332516"/>
                  <a:pt x="2258237" y="1339761"/>
                  <a:pt x="2243328" y="1347216"/>
                </a:cubicBezTo>
                <a:cubicBezTo>
                  <a:pt x="2222703" y="1357528"/>
                  <a:pt x="2198569" y="1361045"/>
                  <a:pt x="2176272" y="1365504"/>
                </a:cubicBezTo>
                <a:cubicBezTo>
                  <a:pt x="2125303" y="1375698"/>
                  <a:pt x="2154937" y="1381264"/>
                  <a:pt x="2103120" y="1383792"/>
                </a:cubicBezTo>
                <a:cubicBezTo>
                  <a:pt x="2032055" y="1387259"/>
                  <a:pt x="1960880" y="1387856"/>
                  <a:pt x="1889760" y="1389888"/>
                </a:cubicBezTo>
                <a:cubicBezTo>
                  <a:pt x="1837024" y="1381099"/>
                  <a:pt x="1865449" y="1385325"/>
                  <a:pt x="1804416" y="1377696"/>
                </a:cubicBezTo>
                <a:cubicBezTo>
                  <a:pt x="1787307" y="1375557"/>
                  <a:pt x="1779295" y="1354007"/>
                  <a:pt x="1767840" y="1341120"/>
                </a:cubicBezTo>
                <a:cubicBezTo>
                  <a:pt x="1740439" y="1310294"/>
                  <a:pt x="1773098" y="1334326"/>
                  <a:pt x="1737360" y="1304544"/>
                </a:cubicBezTo>
                <a:cubicBezTo>
                  <a:pt x="1705914" y="1278339"/>
                  <a:pt x="1694240" y="1290442"/>
                  <a:pt x="1639824" y="1286256"/>
                </a:cubicBezTo>
                <a:cubicBezTo>
                  <a:pt x="1639824" y="1286256"/>
                  <a:pt x="1615558" y="1294755"/>
                  <a:pt x="1603248" y="1298448"/>
                </a:cubicBezTo>
                <a:cubicBezTo>
                  <a:pt x="1595223" y="1300855"/>
                  <a:pt x="1587079" y="1302901"/>
                  <a:pt x="1578864" y="1304544"/>
                </a:cubicBezTo>
                <a:cubicBezTo>
                  <a:pt x="1527622" y="1314792"/>
                  <a:pt x="1469925" y="1317876"/>
                  <a:pt x="1420368" y="1322832"/>
                </a:cubicBezTo>
                <a:cubicBezTo>
                  <a:pt x="1399748" y="1324894"/>
                  <a:pt x="1379815" y="1331423"/>
                  <a:pt x="1359408" y="1335024"/>
                </a:cubicBezTo>
                <a:cubicBezTo>
                  <a:pt x="1335600" y="1339226"/>
                  <a:pt x="1323172" y="1341149"/>
                  <a:pt x="1317101" y="1341906"/>
                </a:cubicBezTo>
                <a:lnTo>
                  <a:pt x="1314800" y="1342091"/>
                </a:lnTo>
                <a:lnTo>
                  <a:pt x="1316763" y="1341337"/>
                </a:lnTo>
                <a:cubicBezTo>
                  <a:pt x="1317873" y="1340535"/>
                  <a:pt x="1310678" y="1342108"/>
                  <a:pt x="1312134" y="1342306"/>
                </a:cubicBezTo>
                <a:lnTo>
                  <a:pt x="1314800" y="1342091"/>
                </a:lnTo>
                <a:lnTo>
                  <a:pt x="1312258" y="1343068"/>
                </a:lnTo>
                <a:cubicBezTo>
                  <a:pt x="1309414" y="1344002"/>
                  <a:pt x="1305021" y="1345338"/>
                  <a:pt x="1298448" y="1347216"/>
                </a:cubicBezTo>
                <a:cubicBezTo>
                  <a:pt x="1290392" y="1349518"/>
                  <a:pt x="1281338" y="1349155"/>
                  <a:pt x="1274064" y="1353312"/>
                </a:cubicBezTo>
                <a:cubicBezTo>
                  <a:pt x="1248783" y="1367758"/>
                  <a:pt x="1265780" y="1375124"/>
                  <a:pt x="1237488" y="1377696"/>
                </a:cubicBezTo>
                <a:cubicBezTo>
                  <a:pt x="1198985" y="1381196"/>
                  <a:pt x="1160272" y="1381760"/>
                  <a:pt x="1121664" y="1383792"/>
                </a:cubicBezTo>
                <a:cubicBezTo>
                  <a:pt x="1103376" y="1381760"/>
                  <a:pt x="1084950" y="1380721"/>
                  <a:pt x="1066800" y="1377696"/>
                </a:cubicBezTo>
                <a:cubicBezTo>
                  <a:pt x="1060462" y="1376640"/>
                  <a:pt x="1054691" y="1373365"/>
                  <a:pt x="1048512" y="1371600"/>
                </a:cubicBezTo>
                <a:cubicBezTo>
                  <a:pt x="1040456" y="1369298"/>
                  <a:pt x="1032184" y="1367806"/>
                  <a:pt x="1024128" y="1365504"/>
                </a:cubicBezTo>
                <a:cubicBezTo>
                  <a:pt x="1017949" y="1363739"/>
                  <a:pt x="1012019" y="1361173"/>
                  <a:pt x="1005840" y="1359408"/>
                </a:cubicBezTo>
                <a:cubicBezTo>
                  <a:pt x="971396" y="1349567"/>
                  <a:pt x="991009" y="1359681"/>
                  <a:pt x="963168" y="1341120"/>
                </a:cubicBezTo>
                <a:cubicBezTo>
                  <a:pt x="953008" y="1339088"/>
                  <a:pt x="942908" y="1336727"/>
                  <a:pt x="932688" y="1335024"/>
                </a:cubicBezTo>
                <a:cubicBezTo>
                  <a:pt x="918515" y="1332662"/>
                  <a:pt x="904105" y="1331746"/>
                  <a:pt x="890016" y="1328928"/>
                </a:cubicBezTo>
                <a:cubicBezTo>
                  <a:pt x="883715" y="1327668"/>
                  <a:pt x="878001" y="1324226"/>
                  <a:pt x="871728" y="1322832"/>
                </a:cubicBezTo>
                <a:cubicBezTo>
                  <a:pt x="844365" y="1316751"/>
                  <a:pt x="806701" y="1313575"/>
                  <a:pt x="780288" y="1310640"/>
                </a:cubicBezTo>
                <a:cubicBezTo>
                  <a:pt x="768003" y="1309275"/>
                  <a:pt x="755904" y="1306576"/>
                  <a:pt x="743712" y="1304544"/>
                </a:cubicBezTo>
                <a:cubicBezTo>
                  <a:pt x="719328" y="1300480"/>
                  <a:pt x="695007" y="1296019"/>
                  <a:pt x="670560" y="1292352"/>
                </a:cubicBezTo>
                <a:cubicBezTo>
                  <a:pt x="654359" y="1289922"/>
                  <a:pt x="637952" y="1288949"/>
                  <a:pt x="621792" y="1286256"/>
                </a:cubicBezTo>
                <a:cubicBezTo>
                  <a:pt x="613355" y="1284850"/>
                  <a:pt x="588344" y="1278017"/>
                  <a:pt x="579120" y="1274064"/>
                </a:cubicBezTo>
                <a:cubicBezTo>
                  <a:pt x="570767" y="1270484"/>
                  <a:pt x="563089" y="1265452"/>
                  <a:pt x="554736" y="1261872"/>
                </a:cubicBezTo>
                <a:cubicBezTo>
                  <a:pt x="548830" y="1259341"/>
                  <a:pt x="541466" y="1259790"/>
                  <a:pt x="536448" y="1255776"/>
                </a:cubicBezTo>
                <a:cubicBezTo>
                  <a:pt x="530727" y="1251199"/>
                  <a:pt x="528320" y="1243584"/>
                  <a:pt x="524256" y="1237488"/>
                </a:cubicBezTo>
                <a:cubicBezTo>
                  <a:pt x="471845" y="1202547"/>
                  <a:pt x="538157" y="1244439"/>
                  <a:pt x="487680" y="1219200"/>
                </a:cubicBezTo>
                <a:cubicBezTo>
                  <a:pt x="481127" y="1215923"/>
                  <a:pt x="475945" y="1210285"/>
                  <a:pt x="469392" y="1207008"/>
                </a:cubicBezTo>
                <a:cubicBezTo>
                  <a:pt x="463645" y="1204134"/>
                  <a:pt x="456451" y="1204476"/>
                  <a:pt x="451104" y="1200912"/>
                </a:cubicBezTo>
                <a:cubicBezTo>
                  <a:pt x="443931" y="1196130"/>
                  <a:pt x="438912" y="1188720"/>
                  <a:pt x="432816" y="1182624"/>
                </a:cubicBezTo>
                <a:cubicBezTo>
                  <a:pt x="358556" y="1167772"/>
                  <a:pt x="450837" y="1187539"/>
                  <a:pt x="365760" y="1164336"/>
                </a:cubicBezTo>
                <a:cubicBezTo>
                  <a:pt x="355764" y="1161610"/>
                  <a:pt x="345440" y="1160272"/>
                  <a:pt x="335280" y="1158240"/>
                </a:cubicBezTo>
                <a:cubicBezTo>
                  <a:pt x="316377" y="1154459"/>
                  <a:pt x="298704" y="1146048"/>
                  <a:pt x="280416" y="1139952"/>
                </a:cubicBezTo>
                <a:cubicBezTo>
                  <a:pt x="264520" y="1134653"/>
                  <a:pt x="247814" y="1132169"/>
                  <a:pt x="231648" y="1127760"/>
                </a:cubicBezTo>
                <a:cubicBezTo>
                  <a:pt x="225449" y="1126069"/>
                  <a:pt x="219539" y="1123429"/>
                  <a:pt x="213360" y="1121664"/>
                </a:cubicBezTo>
                <a:cubicBezTo>
                  <a:pt x="205304" y="1119362"/>
                  <a:pt x="197104" y="1117600"/>
                  <a:pt x="188976" y="1115568"/>
                </a:cubicBezTo>
                <a:cubicBezTo>
                  <a:pt x="182742" y="1114010"/>
                  <a:pt x="176784" y="1111504"/>
                  <a:pt x="170688" y="1109472"/>
                </a:cubicBezTo>
                <a:lnTo>
                  <a:pt x="152400" y="1103376"/>
                </a:lnTo>
                <a:cubicBezTo>
                  <a:pt x="140208" y="1099312"/>
                  <a:pt x="127058" y="1097425"/>
                  <a:pt x="115824" y="1091184"/>
                </a:cubicBezTo>
                <a:cubicBezTo>
                  <a:pt x="108288" y="1086997"/>
                  <a:pt x="104159" y="1078415"/>
                  <a:pt x="97536" y="1072896"/>
                </a:cubicBezTo>
                <a:cubicBezTo>
                  <a:pt x="91908" y="1068206"/>
                  <a:pt x="83938" y="1066332"/>
                  <a:pt x="79248" y="1060704"/>
                </a:cubicBezTo>
                <a:cubicBezTo>
                  <a:pt x="73430" y="1053723"/>
                  <a:pt x="71565" y="1044210"/>
                  <a:pt x="67056" y="1036320"/>
                </a:cubicBezTo>
                <a:cubicBezTo>
                  <a:pt x="63421" y="1029959"/>
                  <a:pt x="58928" y="1024128"/>
                  <a:pt x="54864" y="1018032"/>
                </a:cubicBezTo>
                <a:cubicBezTo>
                  <a:pt x="39890" y="995571"/>
                  <a:pt x="10666" y="969249"/>
                  <a:pt x="6096" y="938784"/>
                </a:cubicBezTo>
                <a:cubicBezTo>
                  <a:pt x="1565" y="908574"/>
                  <a:pt x="2032" y="877824"/>
                  <a:pt x="0" y="847344"/>
                </a:cubicBezTo>
                <a:cubicBezTo>
                  <a:pt x="7293" y="840052"/>
                  <a:pt x="12506" y="834753"/>
                  <a:pt x="16151" y="830994"/>
                </a:cubicBezTo>
                <a:lnTo>
                  <a:pt x="20217" y="826699"/>
                </a:lnTo>
                <a:lnTo>
                  <a:pt x="16734" y="833453"/>
                </a:lnTo>
                <a:cubicBezTo>
                  <a:pt x="18086" y="834071"/>
                  <a:pt x="23343" y="831782"/>
                  <a:pt x="36576" y="822960"/>
                </a:cubicBezTo>
                <a:cubicBezTo>
                  <a:pt x="43749" y="818178"/>
                  <a:pt x="48768" y="810768"/>
                  <a:pt x="54864" y="804672"/>
                </a:cubicBezTo>
                <a:lnTo>
                  <a:pt x="91440" y="792480"/>
                </a:lnTo>
                <a:cubicBezTo>
                  <a:pt x="107797" y="787028"/>
                  <a:pt x="115129" y="767359"/>
                  <a:pt x="128016" y="755904"/>
                </a:cubicBezTo>
                <a:cubicBezTo>
                  <a:pt x="133492" y="751037"/>
                  <a:pt x="140676" y="748402"/>
                  <a:pt x="146304" y="743712"/>
                </a:cubicBezTo>
                <a:cubicBezTo>
                  <a:pt x="152927" y="738193"/>
                  <a:pt x="157695" y="730597"/>
                  <a:pt x="164592" y="725424"/>
                </a:cubicBezTo>
                <a:cubicBezTo>
                  <a:pt x="175783" y="717031"/>
                  <a:pt x="205245" y="701260"/>
                  <a:pt x="219456" y="694944"/>
                </a:cubicBezTo>
                <a:cubicBezTo>
                  <a:pt x="279430" y="668289"/>
                  <a:pt x="218930" y="697593"/>
                  <a:pt x="286512" y="670560"/>
                </a:cubicBezTo>
                <a:cubicBezTo>
                  <a:pt x="294949" y="667185"/>
                  <a:pt x="302387" y="661559"/>
                  <a:pt x="310896" y="658368"/>
                </a:cubicBezTo>
                <a:cubicBezTo>
                  <a:pt x="323412" y="653675"/>
                  <a:pt x="354173" y="649073"/>
                  <a:pt x="365760" y="646176"/>
                </a:cubicBezTo>
                <a:cubicBezTo>
                  <a:pt x="371994" y="644618"/>
                  <a:pt x="377814" y="641638"/>
                  <a:pt x="384048" y="640080"/>
                </a:cubicBezTo>
                <a:cubicBezTo>
                  <a:pt x="394100" y="637567"/>
                  <a:pt x="404698" y="637261"/>
                  <a:pt x="414528" y="633984"/>
                </a:cubicBezTo>
                <a:cubicBezTo>
                  <a:pt x="423149" y="631110"/>
                  <a:pt x="430559" y="625372"/>
                  <a:pt x="438912" y="621792"/>
                </a:cubicBezTo>
                <a:cubicBezTo>
                  <a:pt x="444818" y="619261"/>
                  <a:pt x="451853" y="619260"/>
                  <a:pt x="457200" y="615696"/>
                </a:cubicBezTo>
                <a:cubicBezTo>
                  <a:pt x="472725" y="605346"/>
                  <a:pt x="477457" y="593432"/>
                  <a:pt x="487680" y="579120"/>
                </a:cubicBezTo>
                <a:cubicBezTo>
                  <a:pt x="493585" y="570852"/>
                  <a:pt x="501842" y="564020"/>
                  <a:pt x="505968" y="554736"/>
                </a:cubicBezTo>
                <a:cubicBezTo>
                  <a:pt x="510176" y="545268"/>
                  <a:pt x="510032" y="534416"/>
                  <a:pt x="512064" y="524256"/>
                </a:cubicBezTo>
                <a:cubicBezTo>
                  <a:pt x="547005" y="471845"/>
                  <a:pt x="505113" y="538157"/>
                  <a:pt x="530352" y="487680"/>
                </a:cubicBezTo>
                <a:cubicBezTo>
                  <a:pt x="563552" y="421280"/>
                  <a:pt x="535891" y="495448"/>
                  <a:pt x="560832" y="420624"/>
                </a:cubicBezTo>
                <a:cubicBezTo>
                  <a:pt x="566579" y="403382"/>
                  <a:pt x="578226" y="388633"/>
                  <a:pt x="585216" y="371856"/>
                </a:cubicBezTo>
                <a:cubicBezTo>
                  <a:pt x="588438" y="364122"/>
                  <a:pt x="588370" y="355317"/>
                  <a:pt x="591312" y="347472"/>
                </a:cubicBezTo>
                <a:cubicBezTo>
                  <a:pt x="594503" y="338963"/>
                  <a:pt x="599813" y="331392"/>
                  <a:pt x="603504" y="323088"/>
                </a:cubicBezTo>
                <a:cubicBezTo>
                  <a:pt x="607948" y="313088"/>
                  <a:pt x="609336" y="301512"/>
                  <a:pt x="615696" y="292608"/>
                </a:cubicBezTo>
                <a:cubicBezTo>
                  <a:pt x="619954" y="286646"/>
                  <a:pt x="629216" y="285979"/>
                  <a:pt x="633984" y="280416"/>
                </a:cubicBezTo>
                <a:cubicBezTo>
                  <a:pt x="641695" y="271420"/>
                  <a:pt x="646176" y="260096"/>
                  <a:pt x="652272" y="249936"/>
                </a:cubicBezTo>
                <a:cubicBezTo>
                  <a:pt x="684784" y="225552"/>
                  <a:pt x="670560" y="239776"/>
                  <a:pt x="694944" y="207264"/>
                </a:cubicBezTo>
                <a:cubicBezTo>
                  <a:pt x="707136" y="191008"/>
                  <a:pt x="727456" y="182880"/>
                  <a:pt x="743712" y="170688"/>
                </a:cubicBezTo>
                <a:cubicBezTo>
                  <a:pt x="755434" y="161896"/>
                  <a:pt x="767479" y="153420"/>
                  <a:pt x="780288" y="146304"/>
                </a:cubicBezTo>
                <a:cubicBezTo>
                  <a:pt x="787443" y="142329"/>
                  <a:pt x="817221" y="135547"/>
                  <a:pt x="822960" y="134112"/>
                </a:cubicBezTo>
                <a:cubicBezTo>
                  <a:pt x="872651" y="128591"/>
                  <a:pt x="871401" y="129738"/>
                  <a:pt x="914400" y="121920"/>
                </a:cubicBezTo>
                <a:cubicBezTo>
                  <a:pt x="936333" y="117932"/>
                  <a:pt x="966014" y="110458"/>
                  <a:pt x="987552" y="109728"/>
                </a:cubicBezTo>
                <a:cubicBezTo>
                  <a:pt x="1288001" y="99543"/>
                  <a:pt x="1304544" y="112776"/>
                  <a:pt x="1365504" y="109728"/>
                </a:cubicBezTo>
                <a:cubicBezTo>
                  <a:pt x="1426464" y="106680"/>
                  <a:pt x="1330769" y="111165"/>
                  <a:pt x="1353312" y="91440"/>
                </a:cubicBezTo>
                <a:cubicBezTo>
                  <a:pt x="1423622" y="29919"/>
                  <a:pt x="1339652" y="111196"/>
                  <a:pt x="1420368" y="30480"/>
                </a:cubicBezTo>
                <a:lnTo>
                  <a:pt x="1444752" y="24384"/>
                </a:lnTo>
                <a:cubicBezTo>
                  <a:pt x="1463454" y="19709"/>
                  <a:pt x="1480347" y="6651"/>
                  <a:pt x="1499616" y="6096"/>
                </a:cubicBezTo>
                <a:lnTo>
                  <a:pt x="2292096" y="0"/>
                </a:lnTo>
                <a:close/>
              </a:path>
            </a:pathLst>
          </a:custGeom>
        </p:spPr>
      </p:pic>
      <p:sp>
        <p:nvSpPr>
          <p:cNvPr id="24" name="文本框 23">
            <a:extLst>
              <a:ext uri="{FF2B5EF4-FFF2-40B4-BE49-F238E27FC236}">
                <a16:creationId xmlns:a16="http://schemas.microsoft.com/office/drawing/2014/main" id="{4F1636CE-4BAB-48CE-BA1F-378CB14EC588}"/>
              </a:ext>
            </a:extLst>
          </p:cNvPr>
          <p:cNvSpPr txBox="1"/>
          <p:nvPr/>
        </p:nvSpPr>
        <p:spPr>
          <a:xfrm>
            <a:off x="4299925" y="202824"/>
            <a:ext cx="3592149" cy="584775"/>
          </a:xfrm>
          <a:prstGeom prst="rect">
            <a:avLst/>
          </a:prstGeom>
          <a:noFill/>
        </p:spPr>
        <p:txBody>
          <a:bodyPr wrap="square" rtlCol="0">
            <a:spAutoFit/>
          </a:bodyPr>
          <a:lstStyle/>
          <a:p>
            <a:pPr lvl="0" algn="ctr">
              <a:defRPr/>
            </a:pPr>
            <a:r>
              <a:rPr lang="zh-CN" altLang="en-US" sz="3200" spc="-150" dirty="0">
                <a:solidFill>
                  <a:schemeClr val="bg1"/>
                </a:solidFill>
                <a:latin typeface="方正启体简体" panose="03000509000000000000" pitchFamily="65" charset="-122"/>
                <a:ea typeface="方正启体简体" panose="03000509000000000000" pitchFamily="65" charset="-122"/>
              </a:rPr>
              <a:t>在此处添加标题</a:t>
            </a:r>
          </a:p>
        </p:txBody>
      </p:sp>
      <p:grpSp>
        <p:nvGrpSpPr>
          <p:cNvPr id="26" name="组合 25">
            <a:extLst>
              <a:ext uri="{FF2B5EF4-FFF2-40B4-BE49-F238E27FC236}">
                <a16:creationId xmlns:a16="http://schemas.microsoft.com/office/drawing/2014/main" id="{C16B8E7D-E60D-4DD4-BA91-ACA509F05C99}"/>
              </a:ext>
            </a:extLst>
          </p:cNvPr>
          <p:cNvGrpSpPr/>
          <p:nvPr/>
        </p:nvGrpSpPr>
        <p:grpSpPr>
          <a:xfrm>
            <a:off x="3997649" y="403458"/>
            <a:ext cx="604552" cy="121952"/>
            <a:chOff x="3009419" y="1273216"/>
            <a:chExt cx="604552" cy="121952"/>
          </a:xfrm>
          <a:solidFill>
            <a:schemeClr val="bg1"/>
          </a:solidFill>
        </p:grpSpPr>
        <p:sp>
          <p:nvSpPr>
            <p:cNvPr id="27" name="椭圆 26">
              <a:extLst>
                <a:ext uri="{FF2B5EF4-FFF2-40B4-BE49-F238E27FC236}">
                  <a16:creationId xmlns:a16="http://schemas.microsoft.com/office/drawing/2014/main" id="{9D7BB139-A98B-4FDC-8B02-2405008F2CD8}"/>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椭圆 27">
              <a:extLst>
                <a:ext uri="{FF2B5EF4-FFF2-40B4-BE49-F238E27FC236}">
                  <a16:creationId xmlns:a16="http://schemas.microsoft.com/office/drawing/2014/main" id="{D4313692-B9DC-4352-B47D-0A0749CB7B83}"/>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0" name="椭圆 29">
              <a:extLst>
                <a:ext uri="{FF2B5EF4-FFF2-40B4-BE49-F238E27FC236}">
                  <a16:creationId xmlns:a16="http://schemas.microsoft.com/office/drawing/2014/main" id="{386A815E-C2A7-4EC7-99EC-AA0E518EA092}"/>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31" name="组合 30">
            <a:extLst>
              <a:ext uri="{FF2B5EF4-FFF2-40B4-BE49-F238E27FC236}">
                <a16:creationId xmlns:a16="http://schemas.microsoft.com/office/drawing/2014/main" id="{BD08A696-7C88-4D5B-AB17-993F2008907C}"/>
              </a:ext>
            </a:extLst>
          </p:cNvPr>
          <p:cNvGrpSpPr/>
          <p:nvPr/>
        </p:nvGrpSpPr>
        <p:grpSpPr>
          <a:xfrm>
            <a:off x="7589798" y="403458"/>
            <a:ext cx="604552" cy="121952"/>
            <a:chOff x="3009419" y="1273216"/>
            <a:chExt cx="604552" cy="121952"/>
          </a:xfrm>
          <a:solidFill>
            <a:schemeClr val="bg1"/>
          </a:solidFill>
        </p:grpSpPr>
        <p:sp>
          <p:nvSpPr>
            <p:cNvPr id="32" name="椭圆 31">
              <a:extLst>
                <a:ext uri="{FF2B5EF4-FFF2-40B4-BE49-F238E27FC236}">
                  <a16:creationId xmlns:a16="http://schemas.microsoft.com/office/drawing/2014/main" id="{7D954AD6-FAB7-4FCF-ACD1-3D6ACF6925E1}"/>
                </a:ext>
              </a:extLst>
            </p:cNvPr>
            <p:cNvSpPr/>
            <p:nvPr/>
          </p:nvSpPr>
          <p:spPr>
            <a:xfrm>
              <a:off x="30094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椭圆 32">
              <a:extLst>
                <a:ext uri="{FF2B5EF4-FFF2-40B4-BE49-F238E27FC236}">
                  <a16:creationId xmlns:a16="http://schemas.microsoft.com/office/drawing/2014/main" id="{465BBB78-19B0-44DC-9D55-5B28E8F4E9A0}"/>
                </a:ext>
              </a:extLst>
            </p:cNvPr>
            <p:cNvSpPr/>
            <p:nvPr/>
          </p:nvSpPr>
          <p:spPr>
            <a:xfrm>
              <a:off x="32507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FC65148D-41E0-45E4-A57B-DB145BDD9F8B}"/>
                </a:ext>
              </a:extLst>
            </p:cNvPr>
            <p:cNvSpPr/>
            <p:nvPr/>
          </p:nvSpPr>
          <p:spPr>
            <a:xfrm>
              <a:off x="3492019" y="1273216"/>
              <a:ext cx="121952" cy="1219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4" name="Freeform 6">
            <a:extLst>
              <a:ext uri="{FF2B5EF4-FFF2-40B4-BE49-F238E27FC236}">
                <a16:creationId xmlns:a16="http://schemas.microsoft.com/office/drawing/2014/main" id="{0F3C8042-B94D-4180-AC28-E7926F282BD7}"/>
              </a:ext>
            </a:extLst>
          </p:cNvPr>
          <p:cNvSpPr>
            <a:spLocks/>
          </p:cNvSpPr>
          <p:nvPr/>
        </p:nvSpPr>
        <p:spPr bwMode="auto">
          <a:xfrm>
            <a:off x="1355272" y="3432521"/>
            <a:ext cx="2167378" cy="1084392"/>
          </a:xfrm>
          <a:custGeom>
            <a:avLst/>
            <a:gdLst>
              <a:gd name="T0" fmla="*/ 632 w 746"/>
              <a:gd name="T1" fmla="*/ 0 h 372"/>
              <a:gd name="T2" fmla="*/ 373 w 746"/>
              <a:gd name="T3" fmla="*/ 258 h 372"/>
              <a:gd name="T4" fmla="*/ 114 w 746"/>
              <a:gd name="T5" fmla="*/ 0 h 372"/>
              <a:gd name="T6" fmla="*/ 0 w 746"/>
              <a:gd name="T7" fmla="*/ 0 h 372"/>
              <a:gd name="T8" fmla="*/ 373 w 746"/>
              <a:gd name="T9" fmla="*/ 372 h 372"/>
              <a:gd name="T10" fmla="*/ 746 w 746"/>
              <a:gd name="T11" fmla="*/ 0 h 372"/>
              <a:gd name="T12" fmla="*/ 632 w 746"/>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632" y="0"/>
                </a:moveTo>
                <a:cubicBezTo>
                  <a:pt x="631" y="142"/>
                  <a:pt x="515" y="258"/>
                  <a:pt x="373" y="258"/>
                </a:cubicBezTo>
                <a:cubicBezTo>
                  <a:pt x="231" y="258"/>
                  <a:pt x="115" y="142"/>
                  <a:pt x="114" y="0"/>
                </a:cubicBezTo>
                <a:cubicBezTo>
                  <a:pt x="0" y="0"/>
                  <a:pt x="0" y="0"/>
                  <a:pt x="0" y="0"/>
                </a:cubicBezTo>
                <a:cubicBezTo>
                  <a:pt x="1" y="206"/>
                  <a:pt x="167" y="372"/>
                  <a:pt x="373" y="372"/>
                </a:cubicBezTo>
                <a:cubicBezTo>
                  <a:pt x="579" y="372"/>
                  <a:pt x="745" y="206"/>
                  <a:pt x="746" y="0"/>
                </a:cubicBezTo>
                <a:lnTo>
                  <a:pt x="632"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7">
            <a:extLst>
              <a:ext uri="{FF2B5EF4-FFF2-40B4-BE49-F238E27FC236}">
                <a16:creationId xmlns:a16="http://schemas.microsoft.com/office/drawing/2014/main" id="{F39FB13C-9302-42C8-8B6A-75588F5ABB1F}"/>
              </a:ext>
            </a:extLst>
          </p:cNvPr>
          <p:cNvSpPr>
            <a:spLocks/>
          </p:cNvSpPr>
          <p:nvPr/>
        </p:nvSpPr>
        <p:spPr bwMode="auto">
          <a:xfrm>
            <a:off x="3191699" y="2341087"/>
            <a:ext cx="2168786" cy="1084392"/>
          </a:xfrm>
          <a:custGeom>
            <a:avLst/>
            <a:gdLst>
              <a:gd name="T0" fmla="*/ 114 w 746"/>
              <a:gd name="T1" fmla="*/ 372 h 372"/>
              <a:gd name="T2" fmla="*/ 373 w 746"/>
              <a:gd name="T3" fmla="*/ 114 h 372"/>
              <a:gd name="T4" fmla="*/ 631 w 746"/>
              <a:gd name="T5" fmla="*/ 372 h 372"/>
              <a:gd name="T6" fmla="*/ 746 w 746"/>
              <a:gd name="T7" fmla="*/ 372 h 372"/>
              <a:gd name="T8" fmla="*/ 373 w 746"/>
              <a:gd name="T9" fmla="*/ 0 h 372"/>
              <a:gd name="T10" fmla="*/ 0 w 746"/>
              <a:gd name="T11" fmla="*/ 372 h 372"/>
              <a:gd name="T12" fmla="*/ 114 w 746"/>
              <a:gd name="T13" fmla="*/ 372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114" y="372"/>
                </a:moveTo>
                <a:cubicBezTo>
                  <a:pt x="115" y="230"/>
                  <a:pt x="230" y="114"/>
                  <a:pt x="373" y="114"/>
                </a:cubicBezTo>
                <a:cubicBezTo>
                  <a:pt x="515" y="114"/>
                  <a:pt x="631" y="230"/>
                  <a:pt x="631" y="372"/>
                </a:cubicBezTo>
                <a:cubicBezTo>
                  <a:pt x="746" y="372"/>
                  <a:pt x="746" y="372"/>
                  <a:pt x="746" y="372"/>
                </a:cubicBezTo>
                <a:cubicBezTo>
                  <a:pt x="745" y="166"/>
                  <a:pt x="578" y="0"/>
                  <a:pt x="373" y="0"/>
                </a:cubicBezTo>
                <a:cubicBezTo>
                  <a:pt x="167" y="0"/>
                  <a:pt x="0" y="166"/>
                  <a:pt x="0" y="372"/>
                </a:cubicBezTo>
                <a:lnTo>
                  <a:pt x="114" y="3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0">
            <a:extLst>
              <a:ext uri="{FF2B5EF4-FFF2-40B4-BE49-F238E27FC236}">
                <a16:creationId xmlns:a16="http://schemas.microsoft.com/office/drawing/2014/main" id="{15E32DC5-ECA5-4D1C-AB8E-EFDF2BC032C6}"/>
              </a:ext>
            </a:extLst>
          </p:cNvPr>
          <p:cNvSpPr>
            <a:spLocks/>
          </p:cNvSpPr>
          <p:nvPr/>
        </p:nvSpPr>
        <p:spPr bwMode="auto">
          <a:xfrm>
            <a:off x="5019676" y="3432521"/>
            <a:ext cx="2168786" cy="1084392"/>
          </a:xfrm>
          <a:custGeom>
            <a:avLst/>
            <a:gdLst>
              <a:gd name="T0" fmla="*/ 632 w 746"/>
              <a:gd name="T1" fmla="*/ 0 h 372"/>
              <a:gd name="T2" fmla="*/ 373 w 746"/>
              <a:gd name="T3" fmla="*/ 258 h 372"/>
              <a:gd name="T4" fmla="*/ 114 w 746"/>
              <a:gd name="T5" fmla="*/ 0 h 372"/>
              <a:gd name="T6" fmla="*/ 0 w 746"/>
              <a:gd name="T7" fmla="*/ 0 h 372"/>
              <a:gd name="T8" fmla="*/ 373 w 746"/>
              <a:gd name="T9" fmla="*/ 372 h 372"/>
              <a:gd name="T10" fmla="*/ 746 w 746"/>
              <a:gd name="T11" fmla="*/ 0 h 372"/>
              <a:gd name="T12" fmla="*/ 632 w 746"/>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632" y="0"/>
                </a:moveTo>
                <a:cubicBezTo>
                  <a:pt x="631" y="142"/>
                  <a:pt x="515" y="258"/>
                  <a:pt x="373" y="258"/>
                </a:cubicBezTo>
                <a:cubicBezTo>
                  <a:pt x="231" y="258"/>
                  <a:pt x="115" y="142"/>
                  <a:pt x="114" y="0"/>
                </a:cubicBezTo>
                <a:cubicBezTo>
                  <a:pt x="0" y="0"/>
                  <a:pt x="0" y="0"/>
                  <a:pt x="0" y="0"/>
                </a:cubicBezTo>
                <a:cubicBezTo>
                  <a:pt x="1" y="206"/>
                  <a:pt x="167" y="372"/>
                  <a:pt x="373" y="372"/>
                </a:cubicBezTo>
                <a:cubicBezTo>
                  <a:pt x="579" y="372"/>
                  <a:pt x="745" y="206"/>
                  <a:pt x="746" y="0"/>
                </a:cubicBezTo>
                <a:lnTo>
                  <a:pt x="632"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2">
            <a:extLst>
              <a:ext uri="{FF2B5EF4-FFF2-40B4-BE49-F238E27FC236}">
                <a16:creationId xmlns:a16="http://schemas.microsoft.com/office/drawing/2014/main" id="{676F7586-D4C5-4FC7-A116-4497708B8EA2}"/>
              </a:ext>
            </a:extLst>
          </p:cNvPr>
          <p:cNvSpPr>
            <a:spLocks/>
          </p:cNvSpPr>
          <p:nvPr/>
        </p:nvSpPr>
        <p:spPr bwMode="auto">
          <a:xfrm>
            <a:off x="6856102" y="2341087"/>
            <a:ext cx="2168786" cy="1084392"/>
          </a:xfrm>
          <a:custGeom>
            <a:avLst/>
            <a:gdLst>
              <a:gd name="T0" fmla="*/ 114 w 746"/>
              <a:gd name="T1" fmla="*/ 372 h 372"/>
              <a:gd name="T2" fmla="*/ 373 w 746"/>
              <a:gd name="T3" fmla="*/ 114 h 372"/>
              <a:gd name="T4" fmla="*/ 631 w 746"/>
              <a:gd name="T5" fmla="*/ 372 h 372"/>
              <a:gd name="T6" fmla="*/ 746 w 746"/>
              <a:gd name="T7" fmla="*/ 372 h 372"/>
              <a:gd name="T8" fmla="*/ 373 w 746"/>
              <a:gd name="T9" fmla="*/ 0 h 372"/>
              <a:gd name="T10" fmla="*/ 0 w 746"/>
              <a:gd name="T11" fmla="*/ 372 h 372"/>
              <a:gd name="T12" fmla="*/ 114 w 746"/>
              <a:gd name="T13" fmla="*/ 372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114" y="372"/>
                </a:moveTo>
                <a:cubicBezTo>
                  <a:pt x="115" y="230"/>
                  <a:pt x="230" y="114"/>
                  <a:pt x="373" y="114"/>
                </a:cubicBezTo>
                <a:cubicBezTo>
                  <a:pt x="515" y="114"/>
                  <a:pt x="631" y="230"/>
                  <a:pt x="631" y="372"/>
                </a:cubicBezTo>
                <a:cubicBezTo>
                  <a:pt x="746" y="372"/>
                  <a:pt x="746" y="372"/>
                  <a:pt x="746" y="372"/>
                </a:cubicBezTo>
                <a:cubicBezTo>
                  <a:pt x="745" y="166"/>
                  <a:pt x="578" y="0"/>
                  <a:pt x="373" y="0"/>
                </a:cubicBezTo>
                <a:cubicBezTo>
                  <a:pt x="167" y="0"/>
                  <a:pt x="0" y="166"/>
                  <a:pt x="0" y="372"/>
                </a:cubicBezTo>
                <a:lnTo>
                  <a:pt x="114" y="3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4">
            <a:extLst>
              <a:ext uri="{FF2B5EF4-FFF2-40B4-BE49-F238E27FC236}">
                <a16:creationId xmlns:a16="http://schemas.microsoft.com/office/drawing/2014/main" id="{678B69BC-9398-41A5-993F-C85ADA3A44E7}"/>
              </a:ext>
            </a:extLst>
          </p:cNvPr>
          <p:cNvSpPr>
            <a:spLocks/>
          </p:cNvSpPr>
          <p:nvPr/>
        </p:nvSpPr>
        <p:spPr bwMode="auto">
          <a:xfrm>
            <a:off x="8691122" y="3432521"/>
            <a:ext cx="2167378" cy="1084392"/>
          </a:xfrm>
          <a:custGeom>
            <a:avLst/>
            <a:gdLst>
              <a:gd name="T0" fmla="*/ 632 w 746"/>
              <a:gd name="T1" fmla="*/ 0 h 372"/>
              <a:gd name="T2" fmla="*/ 373 w 746"/>
              <a:gd name="T3" fmla="*/ 258 h 372"/>
              <a:gd name="T4" fmla="*/ 115 w 746"/>
              <a:gd name="T5" fmla="*/ 0 h 372"/>
              <a:gd name="T6" fmla="*/ 0 w 746"/>
              <a:gd name="T7" fmla="*/ 0 h 372"/>
              <a:gd name="T8" fmla="*/ 373 w 746"/>
              <a:gd name="T9" fmla="*/ 372 h 372"/>
              <a:gd name="T10" fmla="*/ 746 w 746"/>
              <a:gd name="T11" fmla="*/ 0 h 372"/>
              <a:gd name="T12" fmla="*/ 632 w 746"/>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632" y="0"/>
                </a:moveTo>
                <a:cubicBezTo>
                  <a:pt x="631" y="142"/>
                  <a:pt x="515" y="258"/>
                  <a:pt x="373" y="258"/>
                </a:cubicBezTo>
                <a:cubicBezTo>
                  <a:pt x="231" y="258"/>
                  <a:pt x="115" y="142"/>
                  <a:pt x="115" y="0"/>
                </a:cubicBezTo>
                <a:cubicBezTo>
                  <a:pt x="0" y="0"/>
                  <a:pt x="0" y="0"/>
                  <a:pt x="0" y="0"/>
                </a:cubicBezTo>
                <a:cubicBezTo>
                  <a:pt x="1" y="206"/>
                  <a:pt x="168" y="372"/>
                  <a:pt x="373" y="372"/>
                </a:cubicBezTo>
                <a:cubicBezTo>
                  <a:pt x="579" y="372"/>
                  <a:pt x="746" y="206"/>
                  <a:pt x="746" y="0"/>
                </a:cubicBezTo>
                <a:lnTo>
                  <a:pt x="632"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5">
            <a:extLst>
              <a:ext uri="{FF2B5EF4-FFF2-40B4-BE49-F238E27FC236}">
                <a16:creationId xmlns:a16="http://schemas.microsoft.com/office/drawing/2014/main" id="{228B2877-058D-4876-A754-F16AB87BB7BA}"/>
              </a:ext>
            </a:extLst>
          </p:cNvPr>
          <p:cNvSpPr>
            <a:spLocks/>
          </p:cNvSpPr>
          <p:nvPr/>
        </p:nvSpPr>
        <p:spPr bwMode="auto">
          <a:xfrm>
            <a:off x="1355272" y="2341087"/>
            <a:ext cx="2167378" cy="1084392"/>
          </a:xfrm>
          <a:custGeom>
            <a:avLst/>
            <a:gdLst>
              <a:gd name="T0" fmla="*/ 114 w 746"/>
              <a:gd name="T1" fmla="*/ 372 h 372"/>
              <a:gd name="T2" fmla="*/ 373 w 746"/>
              <a:gd name="T3" fmla="*/ 114 h 372"/>
              <a:gd name="T4" fmla="*/ 632 w 746"/>
              <a:gd name="T5" fmla="*/ 372 h 372"/>
              <a:gd name="T6" fmla="*/ 746 w 746"/>
              <a:gd name="T7" fmla="*/ 372 h 372"/>
              <a:gd name="T8" fmla="*/ 373 w 746"/>
              <a:gd name="T9" fmla="*/ 0 h 372"/>
              <a:gd name="T10" fmla="*/ 0 w 746"/>
              <a:gd name="T11" fmla="*/ 372 h 372"/>
              <a:gd name="T12" fmla="*/ 114 w 746"/>
              <a:gd name="T13" fmla="*/ 372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114" y="372"/>
                </a:moveTo>
                <a:cubicBezTo>
                  <a:pt x="115" y="230"/>
                  <a:pt x="231" y="114"/>
                  <a:pt x="373" y="114"/>
                </a:cubicBezTo>
                <a:cubicBezTo>
                  <a:pt x="515" y="114"/>
                  <a:pt x="631" y="230"/>
                  <a:pt x="632" y="372"/>
                </a:cubicBezTo>
                <a:cubicBezTo>
                  <a:pt x="746" y="372"/>
                  <a:pt x="746" y="372"/>
                  <a:pt x="746" y="372"/>
                </a:cubicBezTo>
                <a:cubicBezTo>
                  <a:pt x="745" y="166"/>
                  <a:pt x="579" y="0"/>
                  <a:pt x="373" y="0"/>
                </a:cubicBezTo>
                <a:cubicBezTo>
                  <a:pt x="167" y="0"/>
                  <a:pt x="1" y="166"/>
                  <a:pt x="0" y="372"/>
                </a:cubicBezTo>
                <a:lnTo>
                  <a:pt x="114" y="37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8">
            <a:extLst>
              <a:ext uri="{FF2B5EF4-FFF2-40B4-BE49-F238E27FC236}">
                <a16:creationId xmlns:a16="http://schemas.microsoft.com/office/drawing/2014/main" id="{AC52143C-45B0-49EE-AB3B-DE25FFF54393}"/>
              </a:ext>
            </a:extLst>
          </p:cNvPr>
          <p:cNvSpPr>
            <a:spLocks/>
          </p:cNvSpPr>
          <p:nvPr/>
        </p:nvSpPr>
        <p:spPr bwMode="auto">
          <a:xfrm>
            <a:off x="3191699" y="3432521"/>
            <a:ext cx="2168786" cy="1084392"/>
          </a:xfrm>
          <a:custGeom>
            <a:avLst/>
            <a:gdLst>
              <a:gd name="T0" fmla="*/ 631 w 746"/>
              <a:gd name="T1" fmla="*/ 0 h 372"/>
              <a:gd name="T2" fmla="*/ 373 w 746"/>
              <a:gd name="T3" fmla="*/ 258 h 372"/>
              <a:gd name="T4" fmla="*/ 114 w 746"/>
              <a:gd name="T5" fmla="*/ 0 h 372"/>
              <a:gd name="T6" fmla="*/ 0 w 746"/>
              <a:gd name="T7" fmla="*/ 0 h 372"/>
              <a:gd name="T8" fmla="*/ 373 w 746"/>
              <a:gd name="T9" fmla="*/ 372 h 372"/>
              <a:gd name="T10" fmla="*/ 746 w 746"/>
              <a:gd name="T11" fmla="*/ 0 h 372"/>
              <a:gd name="T12" fmla="*/ 631 w 746"/>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631" y="0"/>
                </a:moveTo>
                <a:cubicBezTo>
                  <a:pt x="631" y="142"/>
                  <a:pt x="515" y="258"/>
                  <a:pt x="373" y="258"/>
                </a:cubicBezTo>
                <a:cubicBezTo>
                  <a:pt x="230" y="258"/>
                  <a:pt x="115" y="142"/>
                  <a:pt x="114" y="0"/>
                </a:cubicBezTo>
                <a:cubicBezTo>
                  <a:pt x="0" y="0"/>
                  <a:pt x="0" y="0"/>
                  <a:pt x="0" y="0"/>
                </a:cubicBezTo>
                <a:cubicBezTo>
                  <a:pt x="0" y="206"/>
                  <a:pt x="167" y="372"/>
                  <a:pt x="373" y="372"/>
                </a:cubicBezTo>
                <a:cubicBezTo>
                  <a:pt x="578" y="372"/>
                  <a:pt x="745" y="206"/>
                  <a:pt x="746" y="0"/>
                </a:cubicBezTo>
                <a:lnTo>
                  <a:pt x="631"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9">
            <a:extLst>
              <a:ext uri="{FF2B5EF4-FFF2-40B4-BE49-F238E27FC236}">
                <a16:creationId xmlns:a16="http://schemas.microsoft.com/office/drawing/2014/main" id="{50470BB7-2267-48FB-AC5E-D24900BFD8A0}"/>
              </a:ext>
            </a:extLst>
          </p:cNvPr>
          <p:cNvSpPr>
            <a:spLocks/>
          </p:cNvSpPr>
          <p:nvPr/>
        </p:nvSpPr>
        <p:spPr bwMode="auto">
          <a:xfrm>
            <a:off x="5019676" y="2341087"/>
            <a:ext cx="2168786" cy="1084392"/>
          </a:xfrm>
          <a:custGeom>
            <a:avLst/>
            <a:gdLst>
              <a:gd name="T0" fmla="*/ 114 w 746"/>
              <a:gd name="T1" fmla="*/ 372 h 372"/>
              <a:gd name="T2" fmla="*/ 373 w 746"/>
              <a:gd name="T3" fmla="*/ 114 h 372"/>
              <a:gd name="T4" fmla="*/ 632 w 746"/>
              <a:gd name="T5" fmla="*/ 372 h 372"/>
              <a:gd name="T6" fmla="*/ 746 w 746"/>
              <a:gd name="T7" fmla="*/ 372 h 372"/>
              <a:gd name="T8" fmla="*/ 373 w 746"/>
              <a:gd name="T9" fmla="*/ 0 h 372"/>
              <a:gd name="T10" fmla="*/ 0 w 746"/>
              <a:gd name="T11" fmla="*/ 372 h 372"/>
              <a:gd name="T12" fmla="*/ 114 w 746"/>
              <a:gd name="T13" fmla="*/ 372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114" y="372"/>
                </a:moveTo>
                <a:cubicBezTo>
                  <a:pt x="115" y="230"/>
                  <a:pt x="231" y="114"/>
                  <a:pt x="373" y="114"/>
                </a:cubicBezTo>
                <a:cubicBezTo>
                  <a:pt x="515" y="114"/>
                  <a:pt x="631" y="230"/>
                  <a:pt x="632" y="372"/>
                </a:cubicBezTo>
                <a:cubicBezTo>
                  <a:pt x="746" y="372"/>
                  <a:pt x="746" y="372"/>
                  <a:pt x="746" y="372"/>
                </a:cubicBezTo>
                <a:cubicBezTo>
                  <a:pt x="745" y="166"/>
                  <a:pt x="579" y="0"/>
                  <a:pt x="373" y="0"/>
                </a:cubicBezTo>
                <a:cubicBezTo>
                  <a:pt x="167" y="0"/>
                  <a:pt x="1" y="166"/>
                  <a:pt x="0" y="372"/>
                </a:cubicBezTo>
                <a:lnTo>
                  <a:pt x="114" y="37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1">
            <a:extLst>
              <a:ext uri="{FF2B5EF4-FFF2-40B4-BE49-F238E27FC236}">
                <a16:creationId xmlns:a16="http://schemas.microsoft.com/office/drawing/2014/main" id="{2492833E-25CC-437F-8FFC-C2039651F29E}"/>
              </a:ext>
            </a:extLst>
          </p:cNvPr>
          <p:cNvSpPr>
            <a:spLocks/>
          </p:cNvSpPr>
          <p:nvPr/>
        </p:nvSpPr>
        <p:spPr bwMode="auto">
          <a:xfrm>
            <a:off x="6856102" y="3432521"/>
            <a:ext cx="2168786" cy="1084392"/>
          </a:xfrm>
          <a:custGeom>
            <a:avLst/>
            <a:gdLst>
              <a:gd name="T0" fmla="*/ 631 w 746"/>
              <a:gd name="T1" fmla="*/ 0 h 372"/>
              <a:gd name="T2" fmla="*/ 373 w 746"/>
              <a:gd name="T3" fmla="*/ 258 h 372"/>
              <a:gd name="T4" fmla="*/ 114 w 746"/>
              <a:gd name="T5" fmla="*/ 0 h 372"/>
              <a:gd name="T6" fmla="*/ 0 w 746"/>
              <a:gd name="T7" fmla="*/ 0 h 372"/>
              <a:gd name="T8" fmla="*/ 373 w 746"/>
              <a:gd name="T9" fmla="*/ 372 h 372"/>
              <a:gd name="T10" fmla="*/ 746 w 746"/>
              <a:gd name="T11" fmla="*/ 0 h 372"/>
              <a:gd name="T12" fmla="*/ 631 w 746"/>
              <a:gd name="T13" fmla="*/ 0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631" y="0"/>
                </a:moveTo>
                <a:cubicBezTo>
                  <a:pt x="631" y="142"/>
                  <a:pt x="515" y="258"/>
                  <a:pt x="373" y="258"/>
                </a:cubicBezTo>
                <a:cubicBezTo>
                  <a:pt x="230" y="258"/>
                  <a:pt x="115" y="142"/>
                  <a:pt x="114" y="0"/>
                </a:cubicBezTo>
                <a:cubicBezTo>
                  <a:pt x="0" y="0"/>
                  <a:pt x="0" y="0"/>
                  <a:pt x="0" y="0"/>
                </a:cubicBezTo>
                <a:cubicBezTo>
                  <a:pt x="0" y="206"/>
                  <a:pt x="167" y="372"/>
                  <a:pt x="373" y="372"/>
                </a:cubicBezTo>
                <a:cubicBezTo>
                  <a:pt x="578" y="372"/>
                  <a:pt x="745" y="206"/>
                  <a:pt x="746" y="0"/>
                </a:cubicBezTo>
                <a:lnTo>
                  <a:pt x="631"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3">
            <a:extLst>
              <a:ext uri="{FF2B5EF4-FFF2-40B4-BE49-F238E27FC236}">
                <a16:creationId xmlns:a16="http://schemas.microsoft.com/office/drawing/2014/main" id="{3A9A3FF4-BB3F-4E1C-9007-926802717CA5}"/>
              </a:ext>
            </a:extLst>
          </p:cNvPr>
          <p:cNvSpPr>
            <a:spLocks/>
          </p:cNvSpPr>
          <p:nvPr/>
        </p:nvSpPr>
        <p:spPr bwMode="auto">
          <a:xfrm>
            <a:off x="8691122" y="2341087"/>
            <a:ext cx="2167378" cy="1084392"/>
          </a:xfrm>
          <a:custGeom>
            <a:avLst/>
            <a:gdLst>
              <a:gd name="T0" fmla="*/ 115 w 746"/>
              <a:gd name="T1" fmla="*/ 372 h 372"/>
              <a:gd name="T2" fmla="*/ 373 w 746"/>
              <a:gd name="T3" fmla="*/ 114 h 372"/>
              <a:gd name="T4" fmla="*/ 632 w 746"/>
              <a:gd name="T5" fmla="*/ 372 h 372"/>
              <a:gd name="T6" fmla="*/ 746 w 746"/>
              <a:gd name="T7" fmla="*/ 372 h 372"/>
              <a:gd name="T8" fmla="*/ 373 w 746"/>
              <a:gd name="T9" fmla="*/ 0 h 372"/>
              <a:gd name="T10" fmla="*/ 0 w 746"/>
              <a:gd name="T11" fmla="*/ 372 h 372"/>
              <a:gd name="T12" fmla="*/ 115 w 746"/>
              <a:gd name="T13" fmla="*/ 372 h 372"/>
            </a:gdLst>
            <a:ahLst/>
            <a:cxnLst>
              <a:cxn ang="0">
                <a:pos x="T0" y="T1"/>
              </a:cxn>
              <a:cxn ang="0">
                <a:pos x="T2" y="T3"/>
              </a:cxn>
              <a:cxn ang="0">
                <a:pos x="T4" y="T5"/>
              </a:cxn>
              <a:cxn ang="0">
                <a:pos x="T6" y="T7"/>
              </a:cxn>
              <a:cxn ang="0">
                <a:pos x="T8" y="T9"/>
              </a:cxn>
              <a:cxn ang="0">
                <a:pos x="T10" y="T11"/>
              </a:cxn>
              <a:cxn ang="0">
                <a:pos x="T12" y="T13"/>
              </a:cxn>
            </a:cxnLst>
            <a:rect l="0" t="0" r="r" b="b"/>
            <a:pathLst>
              <a:path w="746" h="372">
                <a:moveTo>
                  <a:pt x="115" y="372"/>
                </a:moveTo>
                <a:cubicBezTo>
                  <a:pt x="115" y="230"/>
                  <a:pt x="231" y="114"/>
                  <a:pt x="373" y="114"/>
                </a:cubicBezTo>
                <a:cubicBezTo>
                  <a:pt x="515" y="114"/>
                  <a:pt x="631" y="230"/>
                  <a:pt x="632" y="372"/>
                </a:cubicBezTo>
                <a:cubicBezTo>
                  <a:pt x="746" y="372"/>
                  <a:pt x="746" y="372"/>
                  <a:pt x="746" y="372"/>
                </a:cubicBezTo>
                <a:cubicBezTo>
                  <a:pt x="746" y="166"/>
                  <a:pt x="579" y="0"/>
                  <a:pt x="373" y="0"/>
                </a:cubicBezTo>
                <a:cubicBezTo>
                  <a:pt x="168" y="0"/>
                  <a:pt x="1" y="166"/>
                  <a:pt x="0" y="372"/>
                </a:cubicBezTo>
                <a:lnTo>
                  <a:pt x="115" y="37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5" name="Group 92">
            <a:extLst>
              <a:ext uri="{FF2B5EF4-FFF2-40B4-BE49-F238E27FC236}">
                <a16:creationId xmlns:a16="http://schemas.microsoft.com/office/drawing/2014/main" id="{6B4723E6-016B-4044-A939-DFAE8DDF40D4}"/>
              </a:ext>
            </a:extLst>
          </p:cNvPr>
          <p:cNvGrpSpPr/>
          <p:nvPr/>
        </p:nvGrpSpPr>
        <p:grpSpPr>
          <a:xfrm>
            <a:off x="2186468" y="3113991"/>
            <a:ext cx="525520" cy="513576"/>
            <a:chOff x="4913313" y="1749426"/>
            <a:chExt cx="558800" cy="546100"/>
          </a:xfrm>
          <a:solidFill>
            <a:schemeClr val="accent1"/>
          </a:solidFill>
        </p:grpSpPr>
        <p:sp>
          <p:nvSpPr>
            <p:cNvPr id="36" name="Freeform 80">
              <a:extLst>
                <a:ext uri="{FF2B5EF4-FFF2-40B4-BE49-F238E27FC236}">
                  <a16:creationId xmlns:a16="http://schemas.microsoft.com/office/drawing/2014/main" id="{D52B30B7-4EFA-481B-ACFC-E990BF835A7B}"/>
                </a:ext>
              </a:extLst>
            </p:cNvPr>
            <p:cNvSpPr>
              <a:spLocks/>
            </p:cNvSpPr>
            <p:nvPr/>
          </p:nvSpPr>
          <p:spPr bwMode="auto">
            <a:xfrm>
              <a:off x="4913313" y="1795463"/>
              <a:ext cx="463550" cy="500063"/>
            </a:xfrm>
            <a:custGeom>
              <a:avLst/>
              <a:gdLst>
                <a:gd name="T0" fmla="*/ 200 w 208"/>
                <a:gd name="T1" fmla="*/ 224 h 224"/>
                <a:gd name="T2" fmla="*/ 8 w 208"/>
                <a:gd name="T3" fmla="*/ 224 h 224"/>
                <a:gd name="T4" fmla="*/ 0 w 208"/>
                <a:gd name="T5" fmla="*/ 216 h 224"/>
                <a:gd name="T6" fmla="*/ 0 w 208"/>
                <a:gd name="T7" fmla="*/ 8 h 224"/>
                <a:gd name="T8" fmla="*/ 8 w 208"/>
                <a:gd name="T9" fmla="*/ 0 h 224"/>
                <a:gd name="T10" fmla="*/ 169 w 208"/>
                <a:gd name="T11" fmla="*/ 0 h 224"/>
                <a:gd name="T12" fmla="*/ 177 w 208"/>
                <a:gd name="T13" fmla="*/ 8 h 224"/>
                <a:gd name="T14" fmla="*/ 169 w 208"/>
                <a:gd name="T15" fmla="*/ 16 h 224"/>
                <a:gd name="T16" fmla="*/ 16 w 208"/>
                <a:gd name="T17" fmla="*/ 16 h 224"/>
                <a:gd name="T18" fmla="*/ 16 w 208"/>
                <a:gd name="T19" fmla="*/ 208 h 224"/>
                <a:gd name="T20" fmla="*/ 192 w 208"/>
                <a:gd name="T21" fmla="*/ 208 h 224"/>
                <a:gd name="T22" fmla="*/ 192 w 208"/>
                <a:gd name="T23" fmla="*/ 90 h 224"/>
                <a:gd name="T24" fmla="*/ 200 w 208"/>
                <a:gd name="T25" fmla="*/ 82 h 224"/>
                <a:gd name="T26" fmla="*/ 208 w 208"/>
                <a:gd name="T27" fmla="*/ 90 h 224"/>
                <a:gd name="T28" fmla="*/ 208 w 208"/>
                <a:gd name="T29" fmla="*/ 216 h 224"/>
                <a:gd name="T30" fmla="*/ 200 w 208"/>
                <a:gd name="T31" fmla="*/ 22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8" h="224">
                  <a:moveTo>
                    <a:pt x="200" y="224"/>
                  </a:moveTo>
                  <a:cubicBezTo>
                    <a:pt x="8" y="224"/>
                    <a:pt x="8" y="224"/>
                    <a:pt x="8" y="224"/>
                  </a:cubicBezTo>
                  <a:cubicBezTo>
                    <a:pt x="4" y="224"/>
                    <a:pt x="0" y="220"/>
                    <a:pt x="0" y="216"/>
                  </a:cubicBezTo>
                  <a:cubicBezTo>
                    <a:pt x="0" y="8"/>
                    <a:pt x="0" y="8"/>
                    <a:pt x="0" y="8"/>
                  </a:cubicBezTo>
                  <a:cubicBezTo>
                    <a:pt x="0" y="4"/>
                    <a:pt x="4" y="0"/>
                    <a:pt x="8" y="0"/>
                  </a:cubicBezTo>
                  <a:cubicBezTo>
                    <a:pt x="169" y="0"/>
                    <a:pt x="169" y="0"/>
                    <a:pt x="169" y="0"/>
                  </a:cubicBezTo>
                  <a:cubicBezTo>
                    <a:pt x="174" y="0"/>
                    <a:pt x="177" y="4"/>
                    <a:pt x="177" y="8"/>
                  </a:cubicBezTo>
                  <a:cubicBezTo>
                    <a:pt x="177" y="12"/>
                    <a:pt x="174" y="16"/>
                    <a:pt x="169" y="16"/>
                  </a:cubicBezTo>
                  <a:cubicBezTo>
                    <a:pt x="16" y="16"/>
                    <a:pt x="16" y="16"/>
                    <a:pt x="16" y="16"/>
                  </a:cubicBezTo>
                  <a:cubicBezTo>
                    <a:pt x="16" y="208"/>
                    <a:pt x="16" y="208"/>
                    <a:pt x="16" y="208"/>
                  </a:cubicBezTo>
                  <a:cubicBezTo>
                    <a:pt x="192" y="208"/>
                    <a:pt x="192" y="208"/>
                    <a:pt x="192" y="208"/>
                  </a:cubicBezTo>
                  <a:cubicBezTo>
                    <a:pt x="192" y="90"/>
                    <a:pt x="192" y="90"/>
                    <a:pt x="192" y="90"/>
                  </a:cubicBezTo>
                  <a:cubicBezTo>
                    <a:pt x="192" y="85"/>
                    <a:pt x="196" y="82"/>
                    <a:pt x="200" y="82"/>
                  </a:cubicBezTo>
                  <a:cubicBezTo>
                    <a:pt x="204" y="82"/>
                    <a:pt x="208" y="85"/>
                    <a:pt x="208" y="90"/>
                  </a:cubicBezTo>
                  <a:cubicBezTo>
                    <a:pt x="208" y="216"/>
                    <a:pt x="208" y="216"/>
                    <a:pt x="208" y="216"/>
                  </a:cubicBezTo>
                  <a:cubicBezTo>
                    <a:pt x="208" y="220"/>
                    <a:pt x="204" y="224"/>
                    <a:pt x="200" y="2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81">
              <a:extLst>
                <a:ext uri="{FF2B5EF4-FFF2-40B4-BE49-F238E27FC236}">
                  <a16:creationId xmlns:a16="http://schemas.microsoft.com/office/drawing/2014/main" id="{5D109047-CF64-42B3-9494-3B15935C90D4}"/>
                </a:ext>
              </a:extLst>
            </p:cNvPr>
            <p:cNvSpPr>
              <a:spLocks noEditPoints="1"/>
            </p:cNvSpPr>
            <p:nvPr/>
          </p:nvSpPr>
          <p:spPr bwMode="auto">
            <a:xfrm>
              <a:off x="5114925" y="1749426"/>
              <a:ext cx="357188" cy="354013"/>
            </a:xfrm>
            <a:custGeom>
              <a:avLst/>
              <a:gdLst>
                <a:gd name="T0" fmla="*/ 6 w 160"/>
                <a:gd name="T1" fmla="*/ 159 h 159"/>
                <a:gd name="T2" fmla="*/ 2 w 160"/>
                <a:gd name="T3" fmla="*/ 157 h 159"/>
                <a:gd name="T4" fmla="*/ 1 w 160"/>
                <a:gd name="T5" fmla="*/ 151 h 159"/>
                <a:gd name="T6" fmla="*/ 14 w 160"/>
                <a:gd name="T7" fmla="*/ 118 h 159"/>
                <a:gd name="T8" fmla="*/ 16 w 160"/>
                <a:gd name="T9" fmla="*/ 116 h 159"/>
                <a:gd name="T10" fmla="*/ 127 w 160"/>
                <a:gd name="T11" fmla="*/ 5 h 159"/>
                <a:gd name="T12" fmla="*/ 139 w 160"/>
                <a:gd name="T13" fmla="*/ 0 h 159"/>
                <a:gd name="T14" fmla="*/ 158 w 160"/>
                <a:gd name="T15" fmla="*/ 13 h 159"/>
                <a:gd name="T16" fmla="*/ 154 w 160"/>
                <a:gd name="T17" fmla="*/ 32 h 159"/>
                <a:gd name="T18" fmla="*/ 43 w 160"/>
                <a:gd name="T19" fmla="*/ 143 h 159"/>
                <a:gd name="T20" fmla="*/ 41 w 160"/>
                <a:gd name="T21" fmla="*/ 145 h 159"/>
                <a:gd name="T22" fmla="*/ 8 w 160"/>
                <a:gd name="T23" fmla="*/ 159 h 159"/>
                <a:gd name="T24" fmla="*/ 6 w 160"/>
                <a:gd name="T25" fmla="*/ 159 h 159"/>
                <a:gd name="T26" fmla="*/ 25 w 160"/>
                <a:gd name="T27" fmla="*/ 124 h 159"/>
                <a:gd name="T28" fmla="*/ 18 w 160"/>
                <a:gd name="T29" fmla="*/ 142 h 159"/>
                <a:gd name="T30" fmla="*/ 35 w 160"/>
                <a:gd name="T31" fmla="*/ 134 h 159"/>
                <a:gd name="T32" fmla="*/ 145 w 160"/>
                <a:gd name="T33" fmla="*/ 24 h 159"/>
                <a:gd name="T34" fmla="*/ 146 w 160"/>
                <a:gd name="T35" fmla="*/ 18 h 159"/>
                <a:gd name="T36" fmla="*/ 139 w 160"/>
                <a:gd name="T37" fmla="*/ 12 h 159"/>
                <a:gd name="T38" fmla="*/ 135 w 160"/>
                <a:gd name="T39" fmla="*/ 14 h 159"/>
                <a:gd name="T40" fmla="*/ 25 w 160"/>
                <a:gd name="T41" fmla="*/ 12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159">
                  <a:moveTo>
                    <a:pt x="6" y="159"/>
                  </a:moveTo>
                  <a:cubicBezTo>
                    <a:pt x="5" y="159"/>
                    <a:pt x="3" y="158"/>
                    <a:pt x="2" y="157"/>
                  </a:cubicBezTo>
                  <a:cubicBezTo>
                    <a:pt x="0" y="156"/>
                    <a:pt x="0" y="153"/>
                    <a:pt x="1" y="151"/>
                  </a:cubicBezTo>
                  <a:cubicBezTo>
                    <a:pt x="14" y="118"/>
                    <a:pt x="14" y="118"/>
                    <a:pt x="14" y="118"/>
                  </a:cubicBezTo>
                  <a:cubicBezTo>
                    <a:pt x="15" y="118"/>
                    <a:pt x="15" y="117"/>
                    <a:pt x="16" y="116"/>
                  </a:cubicBezTo>
                  <a:cubicBezTo>
                    <a:pt x="127" y="5"/>
                    <a:pt x="127" y="5"/>
                    <a:pt x="127" y="5"/>
                  </a:cubicBezTo>
                  <a:cubicBezTo>
                    <a:pt x="130" y="2"/>
                    <a:pt x="134" y="0"/>
                    <a:pt x="139" y="0"/>
                  </a:cubicBezTo>
                  <a:cubicBezTo>
                    <a:pt x="147" y="0"/>
                    <a:pt x="154" y="6"/>
                    <a:pt x="158" y="13"/>
                  </a:cubicBezTo>
                  <a:cubicBezTo>
                    <a:pt x="160" y="20"/>
                    <a:pt x="159" y="27"/>
                    <a:pt x="154" y="32"/>
                  </a:cubicBezTo>
                  <a:cubicBezTo>
                    <a:pt x="43" y="143"/>
                    <a:pt x="43" y="143"/>
                    <a:pt x="43" y="143"/>
                  </a:cubicBezTo>
                  <a:cubicBezTo>
                    <a:pt x="42" y="144"/>
                    <a:pt x="42" y="144"/>
                    <a:pt x="41" y="145"/>
                  </a:cubicBezTo>
                  <a:cubicBezTo>
                    <a:pt x="8" y="159"/>
                    <a:pt x="8" y="159"/>
                    <a:pt x="8" y="159"/>
                  </a:cubicBezTo>
                  <a:cubicBezTo>
                    <a:pt x="8" y="159"/>
                    <a:pt x="7" y="159"/>
                    <a:pt x="6" y="159"/>
                  </a:cubicBezTo>
                  <a:close/>
                  <a:moveTo>
                    <a:pt x="25" y="124"/>
                  </a:moveTo>
                  <a:cubicBezTo>
                    <a:pt x="18" y="142"/>
                    <a:pt x="18" y="142"/>
                    <a:pt x="18" y="142"/>
                  </a:cubicBezTo>
                  <a:cubicBezTo>
                    <a:pt x="35" y="134"/>
                    <a:pt x="35" y="134"/>
                    <a:pt x="35" y="134"/>
                  </a:cubicBezTo>
                  <a:cubicBezTo>
                    <a:pt x="145" y="24"/>
                    <a:pt x="145" y="24"/>
                    <a:pt x="145" y="24"/>
                  </a:cubicBezTo>
                  <a:cubicBezTo>
                    <a:pt x="146" y="23"/>
                    <a:pt x="148" y="21"/>
                    <a:pt x="146" y="18"/>
                  </a:cubicBezTo>
                  <a:cubicBezTo>
                    <a:pt x="145" y="15"/>
                    <a:pt x="142" y="12"/>
                    <a:pt x="139" y="12"/>
                  </a:cubicBezTo>
                  <a:cubicBezTo>
                    <a:pt x="138" y="12"/>
                    <a:pt x="136" y="13"/>
                    <a:pt x="135" y="14"/>
                  </a:cubicBezTo>
                  <a:lnTo>
                    <a:pt x="25"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82">
              <a:extLst>
                <a:ext uri="{FF2B5EF4-FFF2-40B4-BE49-F238E27FC236}">
                  <a16:creationId xmlns:a16="http://schemas.microsoft.com/office/drawing/2014/main" id="{0A18631F-2F9F-4DF6-A540-C3928F0F9F74}"/>
                </a:ext>
              </a:extLst>
            </p:cNvPr>
            <p:cNvSpPr>
              <a:spLocks/>
            </p:cNvSpPr>
            <p:nvPr/>
          </p:nvSpPr>
          <p:spPr bwMode="auto">
            <a:xfrm>
              <a:off x="5367338" y="1790701"/>
              <a:ext cx="60325" cy="60325"/>
            </a:xfrm>
            <a:custGeom>
              <a:avLst/>
              <a:gdLst>
                <a:gd name="T0" fmla="*/ 27 w 38"/>
                <a:gd name="T1" fmla="*/ 38 h 38"/>
                <a:gd name="T2" fmla="*/ 0 w 38"/>
                <a:gd name="T3" fmla="*/ 13 h 38"/>
                <a:gd name="T4" fmla="*/ 12 w 38"/>
                <a:gd name="T5" fmla="*/ 0 h 38"/>
                <a:gd name="T6" fmla="*/ 38 w 38"/>
                <a:gd name="T7" fmla="*/ 27 h 38"/>
                <a:gd name="T8" fmla="*/ 27 w 38"/>
                <a:gd name="T9" fmla="*/ 38 h 38"/>
              </a:gdLst>
              <a:ahLst/>
              <a:cxnLst>
                <a:cxn ang="0">
                  <a:pos x="T0" y="T1"/>
                </a:cxn>
                <a:cxn ang="0">
                  <a:pos x="T2" y="T3"/>
                </a:cxn>
                <a:cxn ang="0">
                  <a:pos x="T4" y="T5"/>
                </a:cxn>
                <a:cxn ang="0">
                  <a:pos x="T6" y="T7"/>
                </a:cxn>
                <a:cxn ang="0">
                  <a:pos x="T8" y="T9"/>
                </a:cxn>
              </a:cxnLst>
              <a:rect l="0" t="0" r="r" b="b"/>
              <a:pathLst>
                <a:path w="38" h="38">
                  <a:moveTo>
                    <a:pt x="27" y="38"/>
                  </a:moveTo>
                  <a:lnTo>
                    <a:pt x="0" y="13"/>
                  </a:lnTo>
                  <a:lnTo>
                    <a:pt x="12" y="0"/>
                  </a:lnTo>
                  <a:lnTo>
                    <a:pt x="38" y="27"/>
                  </a:lnTo>
                  <a:lnTo>
                    <a:pt x="27"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9" name="Group 96">
            <a:extLst>
              <a:ext uri="{FF2B5EF4-FFF2-40B4-BE49-F238E27FC236}">
                <a16:creationId xmlns:a16="http://schemas.microsoft.com/office/drawing/2014/main" id="{66078794-3F69-4C10-81E8-F51345E9BE70}"/>
              </a:ext>
            </a:extLst>
          </p:cNvPr>
          <p:cNvGrpSpPr/>
          <p:nvPr/>
        </p:nvGrpSpPr>
        <p:grpSpPr>
          <a:xfrm>
            <a:off x="3963521" y="3076213"/>
            <a:ext cx="618078" cy="612135"/>
            <a:chOff x="6389688" y="4192588"/>
            <a:chExt cx="495300" cy="490538"/>
          </a:xfrm>
          <a:solidFill>
            <a:schemeClr val="accent2"/>
          </a:solidFill>
        </p:grpSpPr>
        <p:sp>
          <p:nvSpPr>
            <p:cNvPr id="40" name="Freeform 86">
              <a:extLst>
                <a:ext uri="{FF2B5EF4-FFF2-40B4-BE49-F238E27FC236}">
                  <a16:creationId xmlns:a16="http://schemas.microsoft.com/office/drawing/2014/main" id="{A4280EB6-EE29-472B-AF8F-B1BC38A0B6D4}"/>
                </a:ext>
              </a:extLst>
            </p:cNvPr>
            <p:cNvSpPr>
              <a:spLocks noEditPoints="1"/>
            </p:cNvSpPr>
            <p:nvPr/>
          </p:nvSpPr>
          <p:spPr bwMode="auto">
            <a:xfrm>
              <a:off x="6389688" y="4238626"/>
              <a:ext cx="452438" cy="444500"/>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87">
              <a:extLst>
                <a:ext uri="{FF2B5EF4-FFF2-40B4-BE49-F238E27FC236}">
                  <a16:creationId xmlns:a16="http://schemas.microsoft.com/office/drawing/2014/main" id="{BAA8FC95-5802-4617-A36B-E9EA15ACD067}"/>
                </a:ext>
              </a:extLst>
            </p:cNvPr>
            <p:cNvSpPr>
              <a:spLocks noEditPoints="1"/>
            </p:cNvSpPr>
            <p:nvPr/>
          </p:nvSpPr>
          <p:spPr bwMode="auto">
            <a:xfrm>
              <a:off x="6608763" y="4438651"/>
              <a:ext cx="76200" cy="7620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88">
              <a:extLst>
                <a:ext uri="{FF2B5EF4-FFF2-40B4-BE49-F238E27FC236}">
                  <a16:creationId xmlns:a16="http://schemas.microsoft.com/office/drawing/2014/main" id="{CF9E02CF-3566-48E3-9787-798C66A03314}"/>
                </a:ext>
              </a:extLst>
            </p:cNvPr>
            <p:cNvSpPr>
              <a:spLocks noEditPoints="1"/>
            </p:cNvSpPr>
            <p:nvPr/>
          </p:nvSpPr>
          <p:spPr bwMode="auto">
            <a:xfrm>
              <a:off x="6808788" y="4192588"/>
              <a:ext cx="76200" cy="7620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89">
              <a:extLst>
                <a:ext uri="{FF2B5EF4-FFF2-40B4-BE49-F238E27FC236}">
                  <a16:creationId xmlns:a16="http://schemas.microsoft.com/office/drawing/2014/main" id="{6CAD042A-2A5D-40A5-A2BC-8232DAA982F7}"/>
                </a:ext>
              </a:extLst>
            </p:cNvPr>
            <p:cNvSpPr>
              <a:spLocks noEditPoints="1"/>
            </p:cNvSpPr>
            <p:nvPr/>
          </p:nvSpPr>
          <p:spPr bwMode="auto">
            <a:xfrm>
              <a:off x="6516688" y="4422776"/>
              <a:ext cx="61913" cy="61913"/>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Oval 90">
              <a:extLst>
                <a:ext uri="{FF2B5EF4-FFF2-40B4-BE49-F238E27FC236}">
                  <a16:creationId xmlns:a16="http://schemas.microsoft.com/office/drawing/2014/main" id="{2F8F6E7F-83C8-481D-B652-E332C058FB43}"/>
                </a:ext>
              </a:extLst>
            </p:cNvPr>
            <p:cNvSpPr>
              <a:spLocks noChangeArrowheads="1"/>
            </p:cNvSpPr>
            <p:nvPr/>
          </p:nvSpPr>
          <p:spPr bwMode="auto">
            <a:xfrm>
              <a:off x="6578601" y="4530726"/>
              <a:ext cx="30163"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Oval 91">
              <a:extLst>
                <a:ext uri="{FF2B5EF4-FFF2-40B4-BE49-F238E27FC236}">
                  <a16:creationId xmlns:a16="http://schemas.microsoft.com/office/drawing/2014/main" id="{A6A43C59-D576-401E-A1F1-1A7C73E4B7D4}"/>
                </a:ext>
              </a:extLst>
            </p:cNvPr>
            <p:cNvSpPr>
              <a:spLocks noChangeArrowheads="1"/>
            </p:cNvSpPr>
            <p:nvPr/>
          </p:nvSpPr>
          <p:spPr bwMode="auto">
            <a:xfrm>
              <a:off x="6823076" y="4300538"/>
              <a:ext cx="31750"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6" name="Group 103">
            <a:extLst>
              <a:ext uri="{FF2B5EF4-FFF2-40B4-BE49-F238E27FC236}">
                <a16:creationId xmlns:a16="http://schemas.microsoft.com/office/drawing/2014/main" id="{8A4AC66B-6E78-420B-B0D7-1CA7EFF8739D}"/>
              </a:ext>
            </a:extLst>
          </p:cNvPr>
          <p:cNvGrpSpPr/>
          <p:nvPr/>
        </p:nvGrpSpPr>
        <p:grpSpPr>
          <a:xfrm rot="21036247">
            <a:off x="7550336" y="3179603"/>
            <a:ext cx="726869" cy="460827"/>
            <a:chOff x="7726363" y="1603045"/>
            <a:chExt cx="876914" cy="555955"/>
          </a:xfrm>
          <a:solidFill>
            <a:schemeClr val="accent2"/>
          </a:solidFill>
        </p:grpSpPr>
        <p:grpSp>
          <p:nvGrpSpPr>
            <p:cNvPr id="47" name="Group 104">
              <a:extLst>
                <a:ext uri="{FF2B5EF4-FFF2-40B4-BE49-F238E27FC236}">
                  <a16:creationId xmlns:a16="http://schemas.microsoft.com/office/drawing/2014/main" id="{261F3096-BC3B-41BA-AE81-B031DCACB1F7}"/>
                </a:ext>
              </a:extLst>
            </p:cNvPr>
            <p:cNvGrpSpPr/>
            <p:nvPr/>
          </p:nvGrpSpPr>
          <p:grpSpPr>
            <a:xfrm>
              <a:off x="7726363" y="1666875"/>
              <a:ext cx="492125" cy="492125"/>
              <a:chOff x="7726363" y="1666875"/>
              <a:chExt cx="492125" cy="492125"/>
            </a:xfrm>
            <a:grpFill/>
          </p:grpSpPr>
          <p:sp>
            <p:nvSpPr>
              <p:cNvPr id="52" name="Freeform 10">
                <a:extLst>
                  <a:ext uri="{FF2B5EF4-FFF2-40B4-BE49-F238E27FC236}">
                    <a16:creationId xmlns:a16="http://schemas.microsoft.com/office/drawing/2014/main" id="{34F30110-BFD2-4533-83D7-D395BF79D526}"/>
                  </a:ext>
                </a:extLst>
              </p:cNvPr>
              <p:cNvSpPr>
                <a:spLocks noEditPoints="1"/>
              </p:cNvSpPr>
              <p:nvPr/>
            </p:nvSpPr>
            <p:spPr bwMode="auto">
              <a:xfrm>
                <a:off x="7726363" y="1666875"/>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11">
                <a:extLst>
                  <a:ext uri="{FF2B5EF4-FFF2-40B4-BE49-F238E27FC236}">
                    <a16:creationId xmlns:a16="http://schemas.microsoft.com/office/drawing/2014/main" id="{1663F9F4-FE45-456E-A2EA-DA4BB0A720DE}"/>
                  </a:ext>
                </a:extLst>
              </p:cNvPr>
              <p:cNvSpPr>
                <a:spLocks noEditPoints="1"/>
              </p:cNvSpPr>
              <p:nvPr/>
            </p:nvSpPr>
            <p:spPr bwMode="auto">
              <a:xfrm>
                <a:off x="7866063" y="1806575"/>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12">
                <a:extLst>
                  <a:ext uri="{FF2B5EF4-FFF2-40B4-BE49-F238E27FC236}">
                    <a16:creationId xmlns:a16="http://schemas.microsoft.com/office/drawing/2014/main" id="{BC01B15B-0A6B-4DE8-9A62-AFC813A8D16A}"/>
                  </a:ext>
                </a:extLst>
              </p:cNvPr>
              <p:cNvSpPr>
                <a:spLocks noEditPoints="1"/>
              </p:cNvSpPr>
              <p:nvPr/>
            </p:nvSpPr>
            <p:spPr bwMode="auto">
              <a:xfrm>
                <a:off x="7912101" y="1852613"/>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105">
              <a:extLst>
                <a:ext uri="{FF2B5EF4-FFF2-40B4-BE49-F238E27FC236}">
                  <a16:creationId xmlns:a16="http://schemas.microsoft.com/office/drawing/2014/main" id="{7C8FBC6A-9B2E-4B9A-8BBA-002B00B64691}"/>
                </a:ext>
              </a:extLst>
            </p:cNvPr>
            <p:cNvGrpSpPr/>
            <p:nvPr/>
          </p:nvGrpSpPr>
          <p:grpSpPr>
            <a:xfrm>
              <a:off x="8191089" y="1603045"/>
              <a:ext cx="412188" cy="412188"/>
              <a:chOff x="7726363" y="1666875"/>
              <a:chExt cx="492125" cy="492125"/>
            </a:xfrm>
            <a:grpFill/>
          </p:grpSpPr>
          <p:sp>
            <p:nvSpPr>
              <p:cNvPr id="49" name="Freeform 10">
                <a:extLst>
                  <a:ext uri="{FF2B5EF4-FFF2-40B4-BE49-F238E27FC236}">
                    <a16:creationId xmlns:a16="http://schemas.microsoft.com/office/drawing/2014/main" id="{A57EA005-65E1-4DAC-960B-3C1D4A5ADC4F}"/>
                  </a:ext>
                </a:extLst>
              </p:cNvPr>
              <p:cNvSpPr>
                <a:spLocks noEditPoints="1"/>
              </p:cNvSpPr>
              <p:nvPr/>
            </p:nvSpPr>
            <p:spPr bwMode="auto">
              <a:xfrm>
                <a:off x="7726363" y="1666875"/>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11">
                <a:extLst>
                  <a:ext uri="{FF2B5EF4-FFF2-40B4-BE49-F238E27FC236}">
                    <a16:creationId xmlns:a16="http://schemas.microsoft.com/office/drawing/2014/main" id="{E38772C0-4DB1-44F7-B6B5-5FE623D8893E}"/>
                  </a:ext>
                </a:extLst>
              </p:cNvPr>
              <p:cNvSpPr>
                <a:spLocks noEditPoints="1"/>
              </p:cNvSpPr>
              <p:nvPr/>
            </p:nvSpPr>
            <p:spPr bwMode="auto">
              <a:xfrm>
                <a:off x="7866063" y="1806575"/>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12">
                <a:extLst>
                  <a:ext uri="{FF2B5EF4-FFF2-40B4-BE49-F238E27FC236}">
                    <a16:creationId xmlns:a16="http://schemas.microsoft.com/office/drawing/2014/main" id="{D2C73CCA-2119-4FB3-8551-CDDB56EC8FC9}"/>
                  </a:ext>
                </a:extLst>
              </p:cNvPr>
              <p:cNvSpPr>
                <a:spLocks noEditPoints="1"/>
              </p:cNvSpPr>
              <p:nvPr/>
            </p:nvSpPr>
            <p:spPr bwMode="auto">
              <a:xfrm>
                <a:off x="7912101" y="1852613"/>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55" name="Group 112">
            <a:extLst>
              <a:ext uri="{FF2B5EF4-FFF2-40B4-BE49-F238E27FC236}">
                <a16:creationId xmlns:a16="http://schemas.microsoft.com/office/drawing/2014/main" id="{0DFD95DD-7804-4E5D-8C3F-B07A541B57EB}"/>
              </a:ext>
            </a:extLst>
          </p:cNvPr>
          <p:cNvGrpSpPr/>
          <p:nvPr/>
        </p:nvGrpSpPr>
        <p:grpSpPr>
          <a:xfrm>
            <a:off x="9525434" y="3012430"/>
            <a:ext cx="504011" cy="663993"/>
            <a:chOff x="4157663" y="1930400"/>
            <a:chExt cx="565150" cy="744538"/>
          </a:xfrm>
          <a:solidFill>
            <a:schemeClr val="accent1"/>
          </a:solidFill>
        </p:grpSpPr>
        <p:sp>
          <p:nvSpPr>
            <p:cNvPr id="56" name="Freeform 5">
              <a:extLst>
                <a:ext uri="{FF2B5EF4-FFF2-40B4-BE49-F238E27FC236}">
                  <a16:creationId xmlns:a16="http://schemas.microsoft.com/office/drawing/2014/main" id="{359B6CD0-72D4-46F6-A8A2-2B6750BBFFD2}"/>
                </a:ext>
              </a:extLst>
            </p:cNvPr>
            <p:cNvSpPr>
              <a:spLocks noEditPoints="1"/>
            </p:cNvSpPr>
            <p:nvPr/>
          </p:nvSpPr>
          <p:spPr bwMode="auto">
            <a:xfrm>
              <a:off x="4157663" y="1930400"/>
              <a:ext cx="565150" cy="744538"/>
            </a:xfrm>
            <a:custGeom>
              <a:avLst/>
              <a:gdLst>
                <a:gd name="T0" fmla="*/ 192 w 210"/>
                <a:gd name="T1" fmla="*/ 45 h 278"/>
                <a:gd name="T2" fmla="*/ 155 w 210"/>
                <a:gd name="T3" fmla="*/ 45 h 278"/>
                <a:gd name="T4" fmla="*/ 155 w 210"/>
                <a:gd name="T5" fmla="*/ 41 h 278"/>
                <a:gd name="T6" fmla="*/ 146 w 210"/>
                <a:gd name="T7" fmla="*/ 32 h 278"/>
                <a:gd name="T8" fmla="*/ 125 w 210"/>
                <a:gd name="T9" fmla="*/ 32 h 278"/>
                <a:gd name="T10" fmla="*/ 128 w 210"/>
                <a:gd name="T11" fmla="*/ 22 h 278"/>
                <a:gd name="T12" fmla="*/ 105 w 210"/>
                <a:gd name="T13" fmla="*/ 0 h 278"/>
                <a:gd name="T14" fmla="*/ 83 w 210"/>
                <a:gd name="T15" fmla="*/ 22 h 278"/>
                <a:gd name="T16" fmla="*/ 85 w 210"/>
                <a:gd name="T17" fmla="*/ 32 h 278"/>
                <a:gd name="T18" fmla="*/ 65 w 210"/>
                <a:gd name="T19" fmla="*/ 32 h 278"/>
                <a:gd name="T20" fmla="*/ 55 w 210"/>
                <a:gd name="T21" fmla="*/ 41 h 278"/>
                <a:gd name="T22" fmla="*/ 55 w 210"/>
                <a:gd name="T23" fmla="*/ 45 h 278"/>
                <a:gd name="T24" fmla="*/ 19 w 210"/>
                <a:gd name="T25" fmla="*/ 45 h 278"/>
                <a:gd name="T26" fmla="*/ 0 w 210"/>
                <a:gd name="T27" fmla="*/ 64 h 278"/>
                <a:gd name="T28" fmla="*/ 0 w 210"/>
                <a:gd name="T29" fmla="*/ 259 h 278"/>
                <a:gd name="T30" fmla="*/ 19 w 210"/>
                <a:gd name="T31" fmla="*/ 278 h 278"/>
                <a:gd name="T32" fmla="*/ 192 w 210"/>
                <a:gd name="T33" fmla="*/ 278 h 278"/>
                <a:gd name="T34" fmla="*/ 210 w 210"/>
                <a:gd name="T35" fmla="*/ 259 h 278"/>
                <a:gd name="T36" fmla="*/ 210 w 210"/>
                <a:gd name="T37" fmla="*/ 64 h 278"/>
                <a:gd name="T38" fmla="*/ 192 w 210"/>
                <a:gd name="T39" fmla="*/ 45 h 278"/>
                <a:gd name="T40" fmla="*/ 105 w 210"/>
                <a:gd name="T41" fmla="*/ 13 h 278"/>
                <a:gd name="T42" fmla="*/ 115 w 210"/>
                <a:gd name="T43" fmla="*/ 22 h 278"/>
                <a:gd name="T44" fmla="*/ 105 w 210"/>
                <a:gd name="T45" fmla="*/ 32 h 278"/>
                <a:gd name="T46" fmla="*/ 96 w 210"/>
                <a:gd name="T47" fmla="*/ 22 h 278"/>
                <a:gd name="T48" fmla="*/ 105 w 210"/>
                <a:gd name="T49" fmla="*/ 13 h 278"/>
                <a:gd name="T50" fmla="*/ 196 w 210"/>
                <a:gd name="T51" fmla="*/ 259 h 278"/>
                <a:gd name="T52" fmla="*/ 192 w 210"/>
                <a:gd name="T53" fmla="*/ 263 h 278"/>
                <a:gd name="T54" fmla="*/ 19 w 210"/>
                <a:gd name="T55" fmla="*/ 263 h 278"/>
                <a:gd name="T56" fmla="*/ 15 w 210"/>
                <a:gd name="T57" fmla="*/ 259 h 278"/>
                <a:gd name="T58" fmla="*/ 15 w 210"/>
                <a:gd name="T59" fmla="*/ 64 h 278"/>
                <a:gd name="T60" fmla="*/ 19 w 210"/>
                <a:gd name="T61" fmla="*/ 59 h 278"/>
                <a:gd name="T62" fmla="*/ 25 w 210"/>
                <a:gd name="T63" fmla="*/ 59 h 278"/>
                <a:gd name="T64" fmla="*/ 32 w 210"/>
                <a:gd name="T65" fmla="*/ 59 h 278"/>
                <a:gd name="T66" fmla="*/ 55 w 210"/>
                <a:gd name="T67" fmla="*/ 59 h 278"/>
                <a:gd name="T68" fmla="*/ 55 w 210"/>
                <a:gd name="T69" fmla="*/ 63 h 278"/>
                <a:gd name="T70" fmla="*/ 65 w 210"/>
                <a:gd name="T71" fmla="*/ 72 h 278"/>
                <a:gd name="T72" fmla="*/ 146 w 210"/>
                <a:gd name="T73" fmla="*/ 72 h 278"/>
                <a:gd name="T74" fmla="*/ 155 w 210"/>
                <a:gd name="T75" fmla="*/ 63 h 278"/>
                <a:gd name="T76" fmla="*/ 155 w 210"/>
                <a:gd name="T77" fmla="*/ 59 h 278"/>
                <a:gd name="T78" fmla="*/ 179 w 210"/>
                <a:gd name="T79" fmla="*/ 59 h 278"/>
                <a:gd name="T80" fmla="*/ 186 w 210"/>
                <a:gd name="T81" fmla="*/ 59 h 278"/>
                <a:gd name="T82" fmla="*/ 192 w 210"/>
                <a:gd name="T83" fmla="*/ 59 h 278"/>
                <a:gd name="T84" fmla="*/ 196 w 210"/>
                <a:gd name="T85" fmla="*/ 64 h 278"/>
                <a:gd name="T86" fmla="*/ 196 w 210"/>
                <a:gd name="T8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0" h="278">
                  <a:moveTo>
                    <a:pt x="192" y="45"/>
                  </a:moveTo>
                  <a:cubicBezTo>
                    <a:pt x="155" y="45"/>
                    <a:pt x="155" y="45"/>
                    <a:pt x="155" y="45"/>
                  </a:cubicBezTo>
                  <a:cubicBezTo>
                    <a:pt x="155" y="41"/>
                    <a:pt x="155" y="41"/>
                    <a:pt x="155" y="41"/>
                  </a:cubicBezTo>
                  <a:cubicBezTo>
                    <a:pt x="155" y="36"/>
                    <a:pt x="151" y="32"/>
                    <a:pt x="146" y="32"/>
                  </a:cubicBezTo>
                  <a:cubicBezTo>
                    <a:pt x="125" y="32"/>
                    <a:pt x="125" y="32"/>
                    <a:pt x="125" y="32"/>
                  </a:cubicBezTo>
                  <a:cubicBezTo>
                    <a:pt x="127" y="29"/>
                    <a:pt x="128" y="26"/>
                    <a:pt x="128" y="22"/>
                  </a:cubicBezTo>
                  <a:cubicBezTo>
                    <a:pt x="128" y="10"/>
                    <a:pt x="118" y="0"/>
                    <a:pt x="105" y="0"/>
                  </a:cubicBezTo>
                  <a:cubicBezTo>
                    <a:pt x="93" y="0"/>
                    <a:pt x="83" y="10"/>
                    <a:pt x="83" y="22"/>
                  </a:cubicBezTo>
                  <a:cubicBezTo>
                    <a:pt x="83" y="26"/>
                    <a:pt x="84" y="29"/>
                    <a:pt x="85" y="32"/>
                  </a:cubicBezTo>
                  <a:cubicBezTo>
                    <a:pt x="65" y="32"/>
                    <a:pt x="65" y="32"/>
                    <a:pt x="65" y="32"/>
                  </a:cubicBezTo>
                  <a:cubicBezTo>
                    <a:pt x="59" y="32"/>
                    <a:pt x="55" y="36"/>
                    <a:pt x="55" y="41"/>
                  </a:cubicBezTo>
                  <a:cubicBezTo>
                    <a:pt x="55" y="45"/>
                    <a:pt x="55" y="45"/>
                    <a:pt x="55" y="45"/>
                  </a:cubicBezTo>
                  <a:cubicBezTo>
                    <a:pt x="19" y="45"/>
                    <a:pt x="19" y="45"/>
                    <a:pt x="19" y="45"/>
                  </a:cubicBezTo>
                  <a:cubicBezTo>
                    <a:pt x="8" y="45"/>
                    <a:pt x="0" y="53"/>
                    <a:pt x="0" y="64"/>
                  </a:cubicBezTo>
                  <a:cubicBezTo>
                    <a:pt x="0" y="259"/>
                    <a:pt x="0" y="259"/>
                    <a:pt x="0" y="259"/>
                  </a:cubicBezTo>
                  <a:cubicBezTo>
                    <a:pt x="0" y="270"/>
                    <a:pt x="8" y="278"/>
                    <a:pt x="19" y="278"/>
                  </a:cubicBezTo>
                  <a:cubicBezTo>
                    <a:pt x="192" y="278"/>
                    <a:pt x="192" y="278"/>
                    <a:pt x="192" y="278"/>
                  </a:cubicBezTo>
                  <a:cubicBezTo>
                    <a:pt x="202" y="278"/>
                    <a:pt x="210" y="270"/>
                    <a:pt x="210" y="259"/>
                  </a:cubicBezTo>
                  <a:cubicBezTo>
                    <a:pt x="210" y="64"/>
                    <a:pt x="210" y="64"/>
                    <a:pt x="210" y="64"/>
                  </a:cubicBezTo>
                  <a:cubicBezTo>
                    <a:pt x="210" y="53"/>
                    <a:pt x="202" y="45"/>
                    <a:pt x="192" y="45"/>
                  </a:cubicBezTo>
                  <a:close/>
                  <a:moveTo>
                    <a:pt x="105" y="13"/>
                  </a:moveTo>
                  <a:cubicBezTo>
                    <a:pt x="111" y="13"/>
                    <a:pt x="115" y="17"/>
                    <a:pt x="115" y="22"/>
                  </a:cubicBezTo>
                  <a:cubicBezTo>
                    <a:pt x="115" y="28"/>
                    <a:pt x="111" y="32"/>
                    <a:pt x="105" y="32"/>
                  </a:cubicBezTo>
                  <a:cubicBezTo>
                    <a:pt x="100" y="32"/>
                    <a:pt x="96" y="28"/>
                    <a:pt x="96" y="22"/>
                  </a:cubicBezTo>
                  <a:cubicBezTo>
                    <a:pt x="96" y="17"/>
                    <a:pt x="100" y="13"/>
                    <a:pt x="105" y="13"/>
                  </a:cubicBezTo>
                  <a:close/>
                  <a:moveTo>
                    <a:pt x="196" y="259"/>
                  </a:moveTo>
                  <a:cubicBezTo>
                    <a:pt x="196" y="261"/>
                    <a:pt x="194" y="263"/>
                    <a:pt x="192" y="263"/>
                  </a:cubicBezTo>
                  <a:cubicBezTo>
                    <a:pt x="19" y="263"/>
                    <a:pt x="19" y="263"/>
                    <a:pt x="19" y="263"/>
                  </a:cubicBezTo>
                  <a:cubicBezTo>
                    <a:pt x="17" y="263"/>
                    <a:pt x="15" y="261"/>
                    <a:pt x="15" y="259"/>
                  </a:cubicBezTo>
                  <a:cubicBezTo>
                    <a:pt x="15" y="64"/>
                    <a:pt x="15" y="64"/>
                    <a:pt x="15" y="64"/>
                  </a:cubicBezTo>
                  <a:cubicBezTo>
                    <a:pt x="15" y="61"/>
                    <a:pt x="17" y="59"/>
                    <a:pt x="19" y="59"/>
                  </a:cubicBezTo>
                  <a:cubicBezTo>
                    <a:pt x="25" y="59"/>
                    <a:pt x="25" y="59"/>
                    <a:pt x="25" y="59"/>
                  </a:cubicBezTo>
                  <a:cubicBezTo>
                    <a:pt x="32" y="59"/>
                    <a:pt x="32" y="59"/>
                    <a:pt x="32" y="59"/>
                  </a:cubicBezTo>
                  <a:cubicBezTo>
                    <a:pt x="55" y="59"/>
                    <a:pt x="55" y="59"/>
                    <a:pt x="55" y="59"/>
                  </a:cubicBezTo>
                  <a:cubicBezTo>
                    <a:pt x="55" y="63"/>
                    <a:pt x="55" y="63"/>
                    <a:pt x="55" y="63"/>
                  </a:cubicBezTo>
                  <a:cubicBezTo>
                    <a:pt x="55" y="68"/>
                    <a:pt x="59" y="72"/>
                    <a:pt x="65" y="72"/>
                  </a:cubicBezTo>
                  <a:cubicBezTo>
                    <a:pt x="146" y="72"/>
                    <a:pt x="146" y="72"/>
                    <a:pt x="146" y="72"/>
                  </a:cubicBezTo>
                  <a:cubicBezTo>
                    <a:pt x="151" y="72"/>
                    <a:pt x="155" y="68"/>
                    <a:pt x="155" y="63"/>
                  </a:cubicBezTo>
                  <a:cubicBezTo>
                    <a:pt x="155" y="59"/>
                    <a:pt x="155" y="59"/>
                    <a:pt x="155" y="59"/>
                  </a:cubicBezTo>
                  <a:cubicBezTo>
                    <a:pt x="179" y="59"/>
                    <a:pt x="179" y="59"/>
                    <a:pt x="179" y="59"/>
                  </a:cubicBezTo>
                  <a:cubicBezTo>
                    <a:pt x="186" y="59"/>
                    <a:pt x="186" y="59"/>
                    <a:pt x="186" y="59"/>
                  </a:cubicBezTo>
                  <a:cubicBezTo>
                    <a:pt x="192" y="59"/>
                    <a:pt x="192" y="59"/>
                    <a:pt x="192" y="59"/>
                  </a:cubicBezTo>
                  <a:cubicBezTo>
                    <a:pt x="194" y="59"/>
                    <a:pt x="196" y="61"/>
                    <a:pt x="196" y="64"/>
                  </a:cubicBezTo>
                  <a:lnTo>
                    <a:pt x="196" y="2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6">
              <a:extLst>
                <a:ext uri="{FF2B5EF4-FFF2-40B4-BE49-F238E27FC236}">
                  <a16:creationId xmlns:a16="http://schemas.microsoft.com/office/drawing/2014/main" id="{16FAA394-DA2F-4BA6-9C52-7DC539CE4D95}"/>
                </a:ext>
              </a:extLst>
            </p:cNvPr>
            <p:cNvSpPr>
              <a:spLocks/>
            </p:cNvSpPr>
            <p:nvPr/>
          </p:nvSpPr>
          <p:spPr bwMode="auto">
            <a:xfrm>
              <a:off x="4268788" y="2192338"/>
              <a:ext cx="342900" cy="311150"/>
            </a:xfrm>
            <a:custGeom>
              <a:avLst/>
              <a:gdLst>
                <a:gd name="T0" fmla="*/ 122 w 128"/>
                <a:gd name="T1" fmla="*/ 4 h 116"/>
                <a:gd name="T2" fmla="*/ 105 w 128"/>
                <a:gd name="T3" fmla="*/ 6 h 116"/>
                <a:gd name="T4" fmla="*/ 44 w 128"/>
                <a:gd name="T5" fmla="*/ 81 h 116"/>
                <a:gd name="T6" fmla="*/ 24 w 128"/>
                <a:gd name="T7" fmla="*/ 58 h 116"/>
                <a:gd name="T8" fmla="*/ 7 w 128"/>
                <a:gd name="T9" fmla="*/ 56 h 116"/>
                <a:gd name="T10" fmla="*/ 5 w 128"/>
                <a:gd name="T11" fmla="*/ 71 h 116"/>
                <a:gd name="T12" fmla="*/ 45 w 128"/>
                <a:gd name="T13" fmla="*/ 116 h 116"/>
                <a:gd name="T14" fmla="*/ 124 w 128"/>
                <a:gd name="T15" fmla="*/ 19 h 116"/>
                <a:gd name="T16" fmla="*/ 122 w 128"/>
                <a:gd name="T17" fmla="*/ 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16">
                  <a:moveTo>
                    <a:pt x="122" y="4"/>
                  </a:moveTo>
                  <a:cubicBezTo>
                    <a:pt x="116" y="0"/>
                    <a:pt x="109" y="1"/>
                    <a:pt x="105" y="6"/>
                  </a:cubicBezTo>
                  <a:cubicBezTo>
                    <a:pt x="44" y="81"/>
                    <a:pt x="44" y="81"/>
                    <a:pt x="44" y="81"/>
                  </a:cubicBezTo>
                  <a:cubicBezTo>
                    <a:pt x="24" y="58"/>
                    <a:pt x="24" y="58"/>
                    <a:pt x="24" y="58"/>
                  </a:cubicBezTo>
                  <a:cubicBezTo>
                    <a:pt x="19" y="53"/>
                    <a:pt x="12" y="52"/>
                    <a:pt x="7" y="56"/>
                  </a:cubicBezTo>
                  <a:cubicBezTo>
                    <a:pt x="1" y="60"/>
                    <a:pt x="0" y="66"/>
                    <a:pt x="5" y="71"/>
                  </a:cubicBezTo>
                  <a:cubicBezTo>
                    <a:pt x="45" y="116"/>
                    <a:pt x="45" y="116"/>
                    <a:pt x="45" y="116"/>
                  </a:cubicBezTo>
                  <a:cubicBezTo>
                    <a:pt x="124" y="19"/>
                    <a:pt x="124" y="19"/>
                    <a:pt x="124" y="19"/>
                  </a:cubicBezTo>
                  <a:cubicBezTo>
                    <a:pt x="128" y="14"/>
                    <a:pt x="127" y="7"/>
                    <a:pt x="12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8" name="Freeform 95">
            <a:extLst>
              <a:ext uri="{FF2B5EF4-FFF2-40B4-BE49-F238E27FC236}">
                <a16:creationId xmlns:a16="http://schemas.microsoft.com/office/drawing/2014/main" id="{0E4A8B25-FCC6-4D6C-B477-98EB39FD668F}"/>
              </a:ext>
            </a:extLst>
          </p:cNvPr>
          <p:cNvSpPr>
            <a:spLocks noEditPoints="1"/>
          </p:cNvSpPr>
          <p:nvPr/>
        </p:nvSpPr>
        <p:spPr bwMode="auto">
          <a:xfrm>
            <a:off x="5861554" y="3118744"/>
            <a:ext cx="536024" cy="517598"/>
          </a:xfrm>
          <a:custGeom>
            <a:avLst/>
            <a:gdLst>
              <a:gd name="T0" fmla="*/ 94 w 132"/>
              <a:gd name="T1" fmla="*/ 0 h 128"/>
              <a:gd name="T2" fmla="*/ 56 w 132"/>
              <a:gd name="T3" fmla="*/ 27 h 128"/>
              <a:gd name="T4" fmla="*/ 55 w 132"/>
              <a:gd name="T5" fmla="*/ 27 h 128"/>
              <a:gd name="T6" fmla="*/ 14 w 132"/>
              <a:gd name="T7" fmla="*/ 69 h 128"/>
              <a:gd name="T8" fmla="*/ 1 w 132"/>
              <a:gd name="T9" fmla="*/ 110 h 128"/>
              <a:gd name="T10" fmla="*/ 14 w 132"/>
              <a:gd name="T11" fmla="*/ 128 h 128"/>
              <a:gd name="T12" fmla="*/ 53 w 132"/>
              <a:gd name="T13" fmla="*/ 118 h 128"/>
              <a:gd name="T14" fmla="*/ 120 w 132"/>
              <a:gd name="T15" fmla="*/ 53 h 128"/>
              <a:gd name="T16" fmla="*/ 64 w 132"/>
              <a:gd name="T17" fmla="*/ 95 h 128"/>
              <a:gd name="T18" fmla="*/ 99 w 132"/>
              <a:gd name="T19" fmla="*/ 47 h 128"/>
              <a:gd name="T20" fmla="*/ 95 w 132"/>
              <a:gd name="T21" fmla="*/ 67 h 128"/>
              <a:gd name="T22" fmla="*/ 64 w 132"/>
              <a:gd name="T23" fmla="*/ 98 h 128"/>
              <a:gd name="T24" fmla="*/ 59 w 132"/>
              <a:gd name="T25" fmla="*/ 81 h 128"/>
              <a:gd name="T26" fmla="*/ 46 w 132"/>
              <a:gd name="T27" fmla="*/ 68 h 128"/>
              <a:gd name="T28" fmla="*/ 92 w 132"/>
              <a:gd name="T29" fmla="*/ 36 h 128"/>
              <a:gd name="T30" fmla="*/ 59 w 132"/>
              <a:gd name="T31" fmla="*/ 81 h 128"/>
              <a:gd name="T32" fmla="*/ 30 w 132"/>
              <a:gd name="T33" fmla="*/ 64 h 128"/>
              <a:gd name="T34" fmla="*/ 80 w 132"/>
              <a:gd name="T35" fmla="*/ 29 h 128"/>
              <a:gd name="T36" fmla="*/ 17 w 132"/>
              <a:gd name="T37" fmla="*/ 119 h 128"/>
              <a:gd name="T38" fmla="*/ 8 w 132"/>
              <a:gd name="T39" fmla="*/ 114 h 128"/>
              <a:gd name="T40" fmla="*/ 13 w 132"/>
              <a:gd name="T41" fmla="*/ 96 h 128"/>
              <a:gd name="T42" fmla="*/ 32 w 132"/>
              <a:gd name="T43" fmla="*/ 116 h 128"/>
              <a:gd name="T44" fmla="*/ 35 w 132"/>
              <a:gd name="T45" fmla="*/ 115 h 128"/>
              <a:gd name="T46" fmla="*/ 14 w 132"/>
              <a:gd name="T47" fmla="*/ 92 h 128"/>
              <a:gd name="T48" fmla="*/ 19 w 132"/>
              <a:gd name="T49" fmla="*/ 75 h 128"/>
              <a:gd name="T50" fmla="*/ 52 w 132"/>
              <a:gd name="T51" fmla="*/ 110 h 128"/>
              <a:gd name="T52" fmla="*/ 35 w 132"/>
              <a:gd name="T53" fmla="*/ 115 h 128"/>
              <a:gd name="T54" fmla="*/ 108 w 132"/>
              <a:gd name="T55" fmla="*/ 54 h 128"/>
              <a:gd name="T56" fmla="*/ 98 w 132"/>
              <a:gd name="T57" fmla="*/ 30 h 128"/>
              <a:gd name="T58" fmla="*/ 81 w 132"/>
              <a:gd name="T59" fmla="*/ 13 h 128"/>
              <a:gd name="T60" fmla="*/ 112 w 132"/>
              <a:gd name="T61" fmla="*/ 16 h 128"/>
              <a:gd name="T62" fmla="*/ 115 w 132"/>
              <a:gd name="T63" fmla="*/ 4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128">
                <a:moveTo>
                  <a:pt x="118" y="10"/>
                </a:moveTo>
                <a:cubicBezTo>
                  <a:pt x="111" y="4"/>
                  <a:pt x="102" y="0"/>
                  <a:pt x="94" y="0"/>
                </a:cubicBezTo>
                <a:cubicBezTo>
                  <a:pt x="87" y="0"/>
                  <a:pt x="80" y="3"/>
                  <a:pt x="75" y="8"/>
                </a:cubicBezTo>
                <a:cubicBezTo>
                  <a:pt x="56" y="27"/>
                  <a:pt x="56" y="27"/>
                  <a:pt x="56" y="27"/>
                </a:cubicBezTo>
                <a:cubicBezTo>
                  <a:pt x="56" y="27"/>
                  <a:pt x="56" y="27"/>
                  <a:pt x="55" y="27"/>
                </a:cubicBezTo>
                <a:cubicBezTo>
                  <a:pt x="55" y="27"/>
                  <a:pt x="55" y="27"/>
                  <a:pt x="55" y="27"/>
                </a:cubicBezTo>
                <a:cubicBezTo>
                  <a:pt x="55" y="27"/>
                  <a:pt x="55" y="27"/>
                  <a:pt x="55" y="27"/>
                </a:cubicBezTo>
                <a:cubicBezTo>
                  <a:pt x="14" y="69"/>
                  <a:pt x="14" y="69"/>
                  <a:pt x="14" y="69"/>
                </a:cubicBezTo>
                <a:cubicBezTo>
                  <a:pt x="12" y="71"/>
                  <a:pt x="11" y="73"/>
                  <a:pt x="10" y="76"/>
                </a:cubicBezTo>
                <a:cubicBezTo>
                  <a:pt x="1" y="110"/>
                  <a:pt x="1" y="110"/>
                  <a:pt x="1" y="110"/>
                </a:cubicBezTo>
                <a:cubicBezTo>
                  <a:pt x="1" y="110"/>
                  <a:pt x="0" y="113"/>
                  <a:pt x="0" y="114"/>
                </a:cubicBezTo>
                <a:cubicBezTo>
                  <a:pt x="0" y="122"/>
                  <a:pt x="6" y="128"/>
                  <a:pt x="14" y="128"/>
                </a:cubicBezTo>
                <a:cubicBezTo>
                  <a:pt x="16" y="128"/>
                  <a:pt x="19" y="127"/>
                  <a:pt x="19" y="127"/>
                </a:cubicBezTo>
                <a:cubicBezTo>
                  <a:pt x="53" y="118"/>
                  <a:pt x="53" y="118"/>
                  <a:pt x="53" y="118"/>
                </a:cubicBezTo>
                <a:cubicBezTo>
                  <a:pt x="55" y="118"/>
                  <a:pt x="57" y="116"/>
                  <a:pt x="59" y="114"/>
                </a:cubicBezTo>
                <a:cubicBezTo>
                  <a:pt x="120" y="53"/>
                  <a:pt x="120" y="53"/>
                  <a:pt x="120" y="53"/>
                </a:cubicBezTo>
                <a:cubicBezTo>
                  <a:pt x="132" y="42"/>
                  <a:pt x="130" y="23"/>
                  <a:pt x="118" y="10"/>
                </a:cubicBezTo>
                <a:close/>
                <a:moveTo>
                  <a:pt x="64" y="95"/>
                </a:moveTo>
                <a:cubicBezTo>
                  <a:pt x="64" y="92"/>
                  <a:pt x="63" y="88"/>
                  <a:pt x="61" y="85"/>
                </a:cubicBezTo>
                <a:cubicBezTo>
                  <a:pt x="99" y="47"/>
                  <a:pt x="99" y="47"/>
                  <a:pt x="99" y="47"/>
                </a:cubicBezTo>
                <a:cubicBezTo>
                  <a:pt x="101" y="54"/>
                  <a:pt x="100" y="62"/>
                  <a:pt x="95" y="67"/>
                </a:cubicBezTo>
                <a:cubicBezTo>
                  <a:pt x="95" y="67"/>
                  <a:pt x="95" y="67"/>
                  <a:pt x="95" y="67"/>
                </a:cubicBezTo>
                <a:cubicBezTo>
                  <a:pt x="95" y="67"/>
                  <a:pt x="95" y="67"/>
                  <a:pt x="95" y="67"/>
                </a:cubicBezTo>
                <a:cubicBezTo>
                  <a:pt x="64" y="98"/>
                  <a:pt x="64" y="98"/>
                  <a:pt x="64" y="98"/>
                </a:cubicBezTo>
                <a:cubicBezTo>
                  <a:pt x="64" y="97"/>
                  <a:pt x="64" y="96"/>
                  <a:pt x="64" y="95"/>
                </a:cubicBezTo>
                <a:close/>
                <a:moveTo>
                  <a:pt x="59" y="81"/>
                </a:moveTo>
                <a:cubicBezTo>
                  <a:pt x="58" y="79"/>
                  <a:pt x="56" y="76"/>
                  <a:pt x="54" y="74"/>
                </a:cubicBezTo>
                <a:cubicBezTo>
                  <a:pt x="51" y="72"/>
                  <a:pt x="49" y="70"/>
                  <a:pt x="46" y="68"/>
                </a:cubicBezTo>
                <a:cubicBezTo>
                  <a:pt x="84" y="30"/>
                  <a:pt x="84" y="30"/>
                  <a:pt x="84" y="30"/>
                </a:cubicBezTo>
                <a:cubicBezTo>
                  <a:pt x="87" y="31"/>
                  <a:pt x="90" y="33"/>
                  <a:pt x="92" y="36"/>
                </a:cubicBezTo>
                <a:cubicBezTo>
                  <a:pt x="94" y="38"/>
                  <a:pt x="96" y="40"/>
                  <a:pt x="97" y="43"/>
                </a:cubicBezTo>
                <a:lnTo>
                  <a:pt x="59" y="81"/>
                </a:lnTo>
                <a:close/>
                <a:moveTo>
                  <a:pt x="42" y="66"/>
                </a:moveTo>
                <a:cubicBezTo>
                  <a:pt x="38" y="65"/>
                  <a:pt x="34" y="64"/>
                  <a:pt x="30" y="64"/>
                </a:cubicBezTo>
                <a:cubicBezTo>
                  <a:pt x="61" y="33"/>
                  <a:pt x="61" y="33"/>
                  <a:pt x="61" y="33"/>
                </a:cubicBezTo>
                <a:cubicBezTo>
                  <a:pt x="66" y="28"/>
                  <a:pt x="73" y="27"/>
                  <a:pt x="80" y="29"/>
                </a:cubicBezTo>
                <a:lnTo>
                  <a:pt x="42" y="66"/>
                </a:lnTo>
                <a:close/>
                <a:moveTo>
                  <a:pt x="17" y="119"/>
                </a:moveTo>
                <a:cubicBezTo>
                  <a:pt x="16" y="120"/>
                  <a:pt x="15" y="120"/>
                  <a:pt x="14" y="120"/>
                </a:cubicBezTo>
                <a:cubicBezTo>
                  <a:pt x="11" y="120"/>
                  <a:pt x="8" y="117"/>
                  <a:pt x="8" y="114"/>
                </a:cubicBezTo>
                <a:cubicBezTo>
                  <a:pt x="8" y="113"/>
                  <a:pt x="8" y="112"/>
                  <a:pt x="8" y="112"/>
                </a:cubicBezTo>
                <a:cubicBezTo>
                  <a:pt x="13" y="96"/>
                  <a:pt x="13" y="96"/>
                  <a:pt x="13" y="96"/>
                </a:cubicBezTo>
                <a:cubicBezTo>
                  <a:pt x="17" y="96"/>
                  <a:pt x="22" y="98"/>
                  <a:pt x="26" y="102"/>
                </a:cubicBezTo>
                <a:cubicBezTo>
                  <a:pt x="30" y="106"/>
                  <a:pt x="32" y="111"/>
                  <a:pt x="32" y="116"/>
                </a:cubicBezTo>
                <a:lnTo>
                  <a:pt x="17" y="119"/>
                </a:lnTo>
                <a:close/>
                <a:moveTo>
                  <a:pt x="35" y="115"/>
                </a:moveTo>
                <a:cubicBezTo>
                  <a:pt x="35" y="109"/>
                  <a:pt x="33" y="104"/>
                  <a:pt x="29" y="99"/>
                </a:cubicBezTo>
                <a:cubicBezTo>
                  <a:pt x="25" y="95"/>
                  <a:pt x="19" y="93"/>
                  <a:pt x="14" y="92"/>
                </a:cubicBezTo>
                <a:cubicBezTo>
                  <a:pt x="18" y="78"/>
                  <a:pt x="18" y="78"/>
                  <a:pt x="18" y="78"/>
                </a:cubicBezTo>
                <a:cubicBezTo>
                  <a:pt x="18" y="77"/>
                  <a:pt x="19" y="76"/>
                  <a:pt x="19" y="75"/>
                </a:cubicBezTo>
                <a:cubicBezTo>
                  <a:pt x="27" y="69"/>
                  <a:pt x="40" y="71"/>
                  <a:pt x="48" y="80"/>
                </a:cubicBezTo>
                <a:cubicBezTo>
                  <a:pt x="57" y="89"/>
                  <a:pt x="59" y="102"/>
                  <a:pt x="52" y="110"/>
                </a:cubicBezTo>
                <a:cubicBezTo>
                  <a:pt x="51" y="110"/>
                  <a:pt x="51" y="111"/>
                  <a:pt x="50" y="111"/>
                </a:cubicBezTo>
                <a:lnTo>
                  <a:pt x="35" y="115"/>
                </a:lnTo>
                <a:close/>
                <a:moveTo>
                  <a:pt x="115" y="47"/>
                </a:moveTo>
                <a:cubicBezTo>
                  <a:pt x="108" y="54"/>
                  <a:pt x="108" y="54"/>
                  <a:pt x="108" y="54"/>
                </a:cubicBezTo>
                <a:cubicBezTo>
                  <a:pt x="108" y="53"/>
                  <a:pt x="108" y="52"/>
                  <a:pt x="108" y="51"/>
                </a:cubicBezTo>
                <a:cubicBezTo>
                  <a:pt x="107" y="43"/>
                  <a:pt x="104" y="36"/>
                  <a:pt x="98" y="30"/>
                </a:cubicBezTo>
                <a:cubicBezTo>
                  <a:pt x="91" y="24"/>
                  <a:pt x="83" y="20"/>
                  <a:pt x="74" y="20"/>
                </a:cubicBezTo>
                <a:cubicBezTo>
                  <a:pt x="81" y="13"/>
                  <a:pt x="81" y="13"/>
                  <a:pt x="81" y="13"/>
                </a:cubicBezTo>
                <a:cubicBezTo>
                  <a:pt x="84" y="10"/>
                  <a:pt x="89" y="8"/>
                  <a:pt x="94" y="8"/>
                </a:cubicBezTo>
                <a:cubicBezTo>
                  <a:pt x="100" y="8"/>
                  <a:pt x="107" y="11"/>
                  <a:pt x="112" y="16"/>
                </a:cubicBezTo>
                <a:cubicBezTo>
                  <a:pt x="117" y="21"/>
                  <a:pt x="120" y="27"/>
                  <a:pt x="120" y="33"/>
                </a:cubicBezTo>
                <a:cubicBezTo>
                  <a:pt x="120" y="38"/>
                  <a:pt x="118" y="43"/>
                  <a:pt x="115" y="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文本框 58">
            <a:extLst>
              <a:ext uri="{FF2B5EF4-FFF2-40B4-BE49-F238E27FC236}">
                <a16:creationId xmlns:a16="http://schemas.microsoft.com/office/drawing/2014/main" id="{86CEB50C-E4FE-4583-A36D-2FF918DC22E9}"/>
              </a:ext>
            </a:extLst>
          </p:cNvPr>
          <p:cNvSpPr txBox="1"/>
          <p:nvPr/>
        </p:nvSpPr>
        <p:spPr>
          <a:xfrm>
            <a:off x="1391351" y="4931073"/>
            <a:ext cx="1800348" cy="994568"/>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60" name="文本框 59">
            <a:extLst>
              <a:ext uri="{FF2B5EF4-FFF2-40B4-BE49-F238E27FC236}">
                <a16:creationId xmlns:a16="http://schemas.microsoft.com/office/drawing/2014/main" id="{E6E28D40-D68A-4116-8F38-C48FADFC2178}"/>
              </a:ext>
            </a:extLst>
          </p:cNvPr>
          <p:cNvSpPr txBox="1"/>
          <p:nvPr/>
        </p:nvSpPr>
        <p:spPr>
          <a:xfrm>
            <a:off x="1622563" y="4663838"/>
            <a:ext cx="1337924"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61" name="文本框 60">
            <a:extLst>
              <a:ext uri="{FF2B5EF4-FFF2-40B4-BE49-F238E27FC236}">
                <a16:creationId xmlns:a16="http://schemas.microsoft.com/office/drawing/2014/main" id="{10B9BF3A-948D-41E8-974D-A87172F5B9AE}"/>
              </a:ext>
            </a:extLst>
          </p:cNvPr>
          <p:cNvSpPr txBox="1"/>
          <p:nvPr/>
        </p:nvSpPr>
        <p:spPr>
          <a:xfrm>
            <a:off x="3291438" y="4931073"/>
            <a:ext cx="1800348" cy="994568"/>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62" name="文本框 61">
            <a:extLst>
              <a:ext uri="{FF2B5EF4-FFF2-40B4-BE49-F238E27FC236}">
                <a16:creationId xmlns:a16="http://schemas.microsoft.com/office/drawing/2014/main" id="{08839B6D-FECF-4B5A-BC39-0A75AFAACAA6}"/>
              </a:ext>
            </a:extLst>
          </p:cNvPr>
          <p:cNvSpPr txBox="1"/>
          <p:nvPr/>
        </p:nvSpPr>
        <p:spPr>
          <a:xfrm>
            <a:off x="3522650" y="4663838"/>
            <a:ext cx="1337924"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63" name="文本框 62">
            <a:extLst>
              <a:ext uri="{FF2B5EF4-FFF2-40B4-BE49-F238E27FC236}">
                <a16:creationId xmlns:a16="http://schemas.microsoft.com/office/drawing/2014/main" id="{7A43258E-F604-41B0-9EB3-938C191ABA65}"/>
              </a:ext>
            </a:extLst>
          </p:cNvPr>
          <p:cNvSpPr txBox="1"/>
          <p:nvPr/>
        </p:nvSpPr>
        <p:spPr>
          <a:xfrm>
            <a:off x="5143854" y="4931073"/>
            <a:ext cx="1800348" cy="994568"/>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64" name="文本框 63">
            <a:extLst>
              <a:ext uri="{FF2B5EF4-FFF2-40B4-BE49-F238E27FC236}">
                <a16:creationId xmlns:a16="http://schemas.microsoft.com/office/drawing/2014/main" id="{AA16C304-603E-4531-8D4D-79C5467743DA}"/>
              </a:ext>
            </a:extLst>
          </p:cNvPr>
          <p:cNvSpPr txBox="1"/>
          <p:nvPr/>
        </p:nvSpPr>
        <p:spPr>
          <a:xfrm>
            <a:off x="5375066" y="4663838"/>
            <a:ext cx="1337924"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65" name="文本框 64">
            <a:extLst>
              <a:ext uri="{FF2B5EF4-FFF2-40B4-BE49-F238E27FC236}">
                <a16:creationId xmlns:a16="http://schemas.microsoft.com/office/drawing/2014/main" id="{FAAC968F-D5B0-4694-9FA8-FEC19B1636EE}"/>
              </a:ext>
            </a:extLst>
          </p:cNvPr>
          <p:cNvSpPr txBox="1"/>
          <p:nvPr/>
        </p:nvSpPr>
        <p:spPr>
          <a:xfrm>
            <a:off x="7042750" y="4931073"/>
            <a:ext cx="1800348" cy="994568"/>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66" name="文本框 65">
            <a:extLst>
              <a:ext uri="{FF2B5EF4-FFF2-40B4-BE49-F238E27FC236}">
                <a16:creationId xmlns:a16="http://schemas.microsoft.com/office/drawing/2014/main" id="{B07CB356-3327-469B-8CA2-51C20694126F}"/>
              </a:ext>
            </a:extLst>
          </p:cNvPr>
          <p:cNvSpPr txBox="1"/>
          <p:nvPr/>
        </p:nvSpPr>
        <p:spPr>
          <a:xfrm>
            <a:off x="7273962" y="4663838"/>
            <a:ext cx="1337924"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
        <p:nvSpPr>
          <p:cNvPr id="67" name="文本框 66">
            <a:extLst>
              <a:ext uri="{FF2B5EF4-FFF2-40B4-BE49-F238E27FC236}">
                <a16:creationId xmlns:a16="http://schemas.microsoft.com/office/drawing/2014/main" id="{4D030445-C7C3-4FE7-9309-BC016EF0324D}"/>
              </a:ext>
            </a:extLst>
          </p:cNvPr>
          <p:cNvSpPr txBox="1"/>
          <p:nvPr/>
        </p:nvSpPr>
        <p:spPr>
          <a:xfrm>
            <a:off x="8941646" y="4931073"/>
            <a:ext cx="1800348" cy="994568"/>
          </a:xfrm>
          <a:prstGeom prst="rect">
            <a:avLst/>
          </a:prstGeom>
          <a:noFill/>
        </p:spPr>
        <p:txBody>
          <a:bodyPr wrap="square" rtlCol="0">
            <a:spAutoFit/>
          </a:bodyPr>
          <a:lstStyle/>
          <a:p>
            <a:pPr algn="ctr">
              <a:lnSpc>
                <a:spcPct val="125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点击文本框即可进行编辑输入相关内容点击文本框即可进行编辑输入相关内容</a:t>
            </a:r>
          </a:p>
        </p:txBody>
      </p:sp>
      <p:sp>
        <p:nvSpPr>
          <p:cNvPr id="68" name="文本框 67">
            <a:extLst>
              <a:ext uri="{FF2B5EF4-FFF2-40B4-BE49-F238E27FC236}">
                <a16:creationId xmlns:a16="http://schemas.microsoft.com/office/drawing/2014/main" id="{A78B3973-3CC8-4B64-9A8A-6907B7845428}"/>
              </a:ext>
            </a:extLst>
          </p:cNvPr>
          <p:cNvSpPr txBox="1"/>
          <p:nvPr/>
        </p:nvSpPr>
        <p:spPr>
          <a:xfrm>
            <a:off x="9172858" y="4663838"/>
            <a:ext cx="1337924" cy="338554"/>
          </a:xfrm>
          <a:prstGeom prst="rect">
            <a:avLst/>
          </a:prstGeom>
          <a:noFill/>
        </p:spPr>
        <p:txBody>
          <a:bodyPr wrap="square"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编辑标题</a:t>
            </a:r>
          </a:p>
        </p:txBody>
      </p:sp>
    </p:spTree>
    <p:extLst>
      <p:ext uri="{BB962C8B-B14F-4D97-AF65-F5344CB8AC3E}">
        <p14:creationId xmlns:p14="http://schemas.microsoft.com/office/powerpoint/2010/main" val="3173074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6F028374-FFCC-4E5A-A9B9-CA04EDE0AEF2}"/>
              </a:ext>
            </a:extLst>
          </p:cNvPr>
          <p:cNvPicPr>
            <a:picLocks noChangeAspect="1"/>
          </p:cNvPicPr>
          <p:nvPr/>
        </p:nvPicPr>
        <p:blipFill>
          <a:blip r:embed="rId2">
            <a:extLst>
              <a:ext uri="{28A0092B-C50C-407E-A947-70E740481C1C}">
                <a14:useLocalDpi xmlns:a14="http://schemas.microsoft.com/office/drawing/2010/main" val="0"/>
              </a:ext>
            </a:extLst>
          </a:blip>
          <a:srcRect l="21302" t="37265" r="21302"/>
          <a:stretch>
            <a:fillRect/>
          </a:stretch>
        </p:blipFill>
        <p:spPr>
          <a:xfrm>
            <a:off x="0" y="3428999"/>
            <a:ext cx="12192000" cy="3429001"/>
          </a:xfrm>
          <a:custGeom>
            <a:avLst/>
            <a:gdLst>
              <a:gd name="connsiteX0" fmla="*/ 0 w 12192000"/>
              <a:gd name="connsiteY0" fmla="*/ 0 h 4302370"/>
              <a:gd name="connsiteX1" fmla="*/ 70338 w 12192000"/>
              <a:gd name="connsiteY1" fmla="*/ 70338 h 4302370"/>
              <a:gd name="connsiteX2" fmla="*/ 117231 w 12192000"/>
              <a:gd name="connsiteY2" fmla="*/ 117231 h 4302370"/>
              <a:gd name="connsiteX3" fmla="*/ 304800 w 12192000"/>
              <a:gd name="connsiteY3" fmla="*/ 164123 h 4302370"/>
              <a:gd name="connsiteX4" fmla="*/ 445477 w 12192000"/>
              <a:gd name="connsiteY4" fmla="*/ 211015 h 4302370"/>
              <a:gd name="connsiteX5" fmla="*/ 656492 w 12192000"/>
              <a:gd name="connsiteY5" fmla="*/ 257907 h 4302370"/>
              <a:gd name="connsiteX6" fmla="*/ 890954 w 12192000"/>
              <a:gd name="connsiteY6" fmla="*/ 328246 h 4302370"/>
              <a:gd name="connsiteX7" fmla="*/ 1031631 w 12192000"/>
              <a:gd name="connsiteY7" fmla="*/ 375138 h 4302370"/>
              <a:gd name="connsiteX8" fmla="*/ 1312985 w 12192000"/>
              <a:gd name="connsiteY8" fmla="*/ 422031 h 4302370"/>
              <a:gd name="connsiteX9" fmla="*/ 1500554 w 12192000"/>
              <a:gd name="connsiteY9" fmla="*/ 468923 h 4302370"/>
              <a:gd name="connsiteX10" fmla="*/ 1641231 w 12192000"/>
              <a:gd name="connsiteY10" fmla="*/ 492369 h 4302370"/>
              <a:gd name="connsiteX11" fmla="*/ 1828800 w 12192000"/>
              <a:gd name="connsiteY11" fmla="*/ 515815 h 4302370"/>
              <a:gd name="connsiteX12" fmla="*/ 1946031 w 12192000"/>
              <a:gd name="connsiteY12" fmla="*/ 539261 h 4302370"/>
              <a:gd name="connsiteX13" fmla="*/ 2133600 w 12192000"/>
              <a:gd name="connsiteY13" fmla="*/ 562707 h 4302370"/>
              <a:gd name="connsiteX14" fmla="*/ 2438400 w 12192000"/>
              <a:gd name="connsiteY14" fmla="*/ 609600 h 4302370"/>
              <a:gd name="connsiteX15" fmla="*/ 2719754 w 12192000"/>
              <a:gd name="connsiteY15" fmla="*/ 633046 h 4302370"/>
              <a:gd name="connsiteX16" fmla="*/ 2930769 w 12192000"/>
              <a:gd name="connsiteY16" fmla="*/ 703384 h 4302370"/>
              <a:gd name="connsiteX17" fmla="*/ 3024554 w 12192000"/>
              <a:gd name="connsiteY17" fmla="*/ 726831 h 4302370"/>
              <a:gd name="connsiteX18" fmla="*/ 3212123 w 12192000"/>
              <a:gd name="connsiteY18" fmla="*/ 773723 h 4302370"/>
              <a:gd name="connsiteX19" fmla="*/ 3376246 w 12192000"/>
              <a:gd name="connsiteY19" fmla="*/ 844061 h 4302370"/>
              <a:gd name="connsiteX20" fmla="*/ 3493477 w 12192000"/>
              <a:gd name="connsiteY20" fmla="*/ 890954 h 4302370"/>
              <a:gd name="connsiteX21" fmla="*/ 3681046 w 12192000"/>
              <a:gd name="connsiteY21" fmla="*/ 937846 h 4302370"/>
              <a:gd name="connsiteX22" fmla="*/ 3938954 w 12192000"/>
              <a:gd name="connsiteY22" fmla="*/ 1031631 h 4302370"/>
              <a:gd name="connsiteX23" fmla="*/ 4056185 w 12192000"/>
              <a:gd name="connsiteY23" fmla="*/ 1055077 h 4302370"/>
              <a:gd name="connsiteX24" fmla="*/ 4243754 w 12192000"/>
              <a:gd name="connsiteY24" fmla="*/ 1101969 h 4302370"/>
              <a:gd name="connsiteX25" fmla="*/ 4407877 w 12192000"/>
              <a:gd name="connsiteY25" fmla="*/ 1125415 h 4302370"/>
              <a:gd name="connsiteX26" fmla="*/ 5040923 w 12192000"/>
              <a:gd name="connsiteY26" fmla="*/ 1195754 h 4302370"/>
              <a:gd name="connsiteX27" fmla="*/ 5814646 w 12192000"/>
              <a:gd name="connsiteY27" fmla="*/ 1266092 h 4302370"/>
              <a:gd name="connsiteX28" fmla="*/ 5931877 w 12192000"/>
              <a:gd name="connsiteY28" fmla="*/ 1289538 h 4302370"/>
              <a:gd name="connsiteX29" fmla="*/ 8651631 w 12192000"/>
              <a:gd name="connsiteY29" fmla="*/ 1266092 h 4302370"/>
              <a:gd name="connsiteX30" fmla="*/ 8932985 w 12192000"/>
              <a:gd name="connsiteY30" fmla="*/ 1219200 h 4302370"/>
              <a:gd name="connsiteX31" fmla="*/ 9308123 w 12192000"/>
              <a:gd name="connsiteY31" fmla="*/ 1195754 h 4302370"/>
              <a:gd name="connsiteX32" fmla="*/ 9542585 w 12192000"/>
              <a:gd name="connsiteY32" fmla="*/ 1148861 h 4302370"/>
              <a:gd name="connsiteX33" fmla="*/ 9847385 w 12192000"/>
              <a:gd name="connsiteY33" fmla="*/ 1101969 h 4302370"/>
              <a:gd name="connsiteX34" fmla="*/ 10081846 w 12192000"/>
              <a:gd name="connsiteY34" fmla="*/ 1078523 h 4302370"/>
              <a:gd name="connsiteX35" fmla="*/ 10222523 w 12192000"/>
              <a:gd name="connsiteY35" fmla="*/ 1055077 h 4302370"/>
              <a:gd name="connsiteX36" fmla="*/ 10339754 w 12192000"/>
              <a:gd name="connsiteY36" fmla="*/ 1031631 h 4302370"/>
              <a:gd name="connsiteX37" fmla="*/ 10761785 w 12192000"/>
              <a:gd name="connsiteY37" fmla="*/ 1008184 h 4302370"/>
              <a:gd name="connsiteX38" fmla="*/ 10949354 w 12192000"/>
              <a:gd name="connsiteY38" fmla="*/ 1031631 h 4302370"/>
              <a:gd name="connsiteX39" fmla="*/ 11066585 w 12192000"/>
              <a:gd name="connsiteY39" fmla="*/ 1055077 h 4302370"/>
              <a:gd name="connsiteX40" fmla="*/ 11207262 w 12192000"/>
              <a:gd name="connsiteY40" fmla="*/ 1078523 h 4302370"/>
              <a:gd name="connsiteX41" fmla="*/ 11371385 w 12192000"/>
              <a:gd name="connsiteY41" fmla="*/ 1101969 h 4302370"/>
              <a:gd name="connsiteX42" fmla="*/ 11582400 w 12192000"/>
              <a:gd name="connsiteY42" fmla="*/ 1148861 h 4302370"/>
              <a:gd name="connsiteX43" fmla="*/ 12020690 w 12192000"/>
              <a:gd name="connsiteY43" fmla="*/ 1172056 h 4302370"/>
              <a:gd name="connsiteX44" fmla="*/ 12192000 w 12192000"/>
              <a:gd name="connsiteY44" fmla="*/ 1177106 h 4302370"/>
              <a:gd name="connsiteX45" fmla="*/ 12192000 w 12192000"/>
              <a:gd name="connsiteY45" fmla="*/ 4302370 h 4302370"/>
              <a:gd name="connsiteX46" fmla="*/ 0 w 12192000"/>
              <a:gd name="connsiteY46" fmla="*/ 4302370 h 4302370"/>
              <a:gd name="connsiteX47" fmla="*/ 0 w 12192000"/>
              <a:gd name="connsiteY47" fmla="*/ 0 h 430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2000" h="4302370">
                <a:moveTo>
                  <a:pt x="0" y="0"/>
                </a:moveTo>
                <a:lnTo>
                  <a:pt x="70338" y="70338"/>
                </a:lnTo>
                <a:cubicBezTo>
                  <a:pt x="85969" y="85969"/>
                  <a:pt x="96260" y="110241"/>
                  <a:pt x="117231" y="117231"/>
                </a:cubicBezTo>
                <a:cubicBezTo>
                  <a:pt x="330649" y="188370"/>
                  <a:pt x="-6417" y="79246"/>
                  <a:pt x="304800" y="164123"/>
                </a:cubicBezTo>
                <a:cubicBezTo>
                  <a:pt x="352487" y="177128"/>
                  <a:pt x="397524" y="199027"/>
                  <a:pt x="445477" y="211015"/>
                </a:cubicBezTo>
                <a:cubicBezTo>
                  <a:pt x="577923" y="244126"/>
                  <a:pt x="507664" y="228141"/>
                  <a:pt x="656492" y="257907"/>
                </a:cubicBezTo>
                <a:cubicBezTo>
                  <a:pt x="835721" y="347522"/>
                  <a:pt x="657419" y="269863"/>
                  <a:pt x="890954" y="328246"/>
                </a:cubicBezTo>
                <a:cubicBezTo>
                  <a:pt x="938907" y="340234"/>
                  <a:pt x="982699" y="368148"/>
                  <a:pt x="1031631" y="375138"/>
                </a:cubicBezTo>
                <a:cubicBezTo>
                  <a:pt x="1152020" y="392336"/>
                  <a:pt x="1201550" y="396315"/>
                  <a:pt x="1312985" y="422031"/>
                </a:cubicBezTo>
                <a:cubicBezTo>
                  <a:pt x="1375782" y="436523"/>
                  <a:pt x="1436984" y="458328"/>
                  <a:pt x="1500554" y="468923"/>
                </a:cubicBezTo>
                <a:cubicBezTo>
                  <a:pt x="1547446" y="476738"/>
                  <a:pt x="1594170" y="485646"/>
                  <a:pt x="1641231" y="492369"/>
                </a:cubicBezTo>
                <a:cubicBezTo>
                  <a:pt x="1703607" y="501280"/>
                  <a:pt x="1766523" y="506234"/>
                  <a:pt x="1828800" y="515815"/>
                </a:cubicBezTo>
                <a:cubicBezTo>
                  <a:pt x="1868187" y="521875"/>
                  <a:pt x="1906644" y="533201"/>
                  <a:pt x="1946031" y="539261"/>
                </a:cubicBezTo>
                <a:cubicBezTo>
                  <a:pt x="2008308" y="548842"/>
                  <a:pt x="2071224" y="553796"/>
                  <a:pt x="2133600" y="562707"/>
                </a:cubicBezTo>
                <a:cubicBezTo>
                  <a:pt x="2235362" y="577245"/>
                  <a:pt x="2336337" y="597352"/>
                  <a:pt x="2438400" y="609600"/>
                </a:cubicBezTo>
                <a:cubicBezTo>
                  <a:pt x="2531839" y="620813"/>
                  <a:pt x="2625969" y="625231"/>
                  <a:pt x="2719754" y="633046"/>
                </a:cubicBezTo>
                <a:cubicBezTo>
                  <a:pt x="2944491" y="689230"/>
                  <a:pt x="2665910" y="615097"/>
                  <a:pt x="2930769" y="703384"/>
                </a:cubicBezTo>
                <a:cubicBezTo>
                  <a:pt x="2961339" y="713574"/>
                  <a:pt x="2993570" y="717978"/>
                  <a:pt x="3024554" y="726831"/>
                </a:cubicBezTo>
                <a:cubicBezTo>
                  <a:pt x="3192768" y="774893"/>
                  <a:pt x="2973797" y="726058"/>
                  <a:pt x="3212123" y="773723"/>
                </a:cubicBezTo>
                <a:cubicBezTo>
                  <a:pt x="3335755" y="856143"/>
                  <a:pt x="3224842" y="793592"/>
                  <a:pt x="3376246" y="844061"/>
                </a:cubicBezTo>
                <a:cubicBezTo>
                  <a:pt x="3416173" y="857370"/>
                  <a:pt x="3453251" y="878577"/>
                  <a:pt x="3493477" y="890954"/>
                </a:cubicBezTo>
                <a:cubicBezTo>
                  <a:pt x="3555074" y="909907"/>
                  <a:pt x="3621208" y="913911"/>
                  <a:pt x="3681046" y="937846"/>
                </a:cubicBezTo>
                <a:cubicBezTo>
                  <a:pt x="3741646" y="962086"/>
                  <a:pt x="3878759" y="1019592"/>
                  <a:pt x="3938954" y="1031631"/>
                </a:cubicBezTo>
                <a:cubicBezTo>
                  <a:pt x="3978031" y="1039446"/>
                  <a:pt x="4017355" y="1046116"/>
                  <a:pt x="4056185" y="1055077"/>
                </a:cubicBezTo>
                <a:cubicBezTo>
                  <a:pt x="4118982" y="1069568"/>
                  <a:pt x="4180558" y="1089330"/>
                  <a:pt x="4243754" y="1101969"/>
                </a:cubicBezTo>
                <a:cubicBezTo>
                  <a:pt x="4297944" y="1112807"/>
                  <a:pt x="4353078" y="1118267"/>
                  <a:pt x="4407877" y="1125415"/>
                </a:cubicBezTo>
                <a:cubicBezTo>
                  <a:pt x="4805307" y="1177253"/>
                  <a:pt x="4700919" y="1164843"/>
                  <a:pt x="5040923" y="1195754"/>
                </a:cubicBezTo>
                <a:cubicBezTo>
                  <a:pt x="5309887" y="1375061"/>
                  <a:pt x="5054522" y="1222657"/>
                  <a:pt x="5814646" y="1266092"/>
                </a:cubicBezTo>
                <a:cubicBezTo>
                  <a:pt x="5854432" y="1268365"/>
                  <a:pt x="5892800" y="1281723"/>
                  <a:pt x="5931877" y="1289538"/>
                </a:cubicBezTo>
                <a:lnTo>
                  <a:pt x="8651631" y="1266092"/>
                </a:lnTo>
                <a:cubicBezTo>
                  <a:pt x="9127935" y="1258410"/>
                  <a:pt x="8646762" y="1247822"/>
                  <a:pt x="8932985" y="1219200"/>
                </a:cubicBezTo>
                <a:cubicBezTo>
                  <a:pt x="9057653" y="1206733"/>
                  <a:pt x="9183077" y="1203569"/>
                  <a:pt x="9308123" y="1195754"/>
                </a:cubicBezTo>
                <a:cubicBezTo>
                  <a:pt x="9436052" y="1153110"/>
                  <a:pt x="9342450" y="1179651"/>
                  <a:pt x="9542585" y="1148861"/>
                </a:cubicBezTo>
                <a:cubicBezTo>
                  <a:pt x="9680383" y="1127661"/>
                  <a:pt x="9702915" y="1118965"/>
                  <a:pt x="9847385" y="1101969"/>
                </a:cubicBezTo>
                <a:cubicBezTo>
                  <a:pt x="9925390" y="1092792"/>
                  <a:pt x="10003909" y="1088265"/>
                  <a:pt x="10081846" y="1078523"/>
                </a:cubicBezTo>
                <a:cubicBezTo>
                  <a:pt x="10129018" y="1072627"/>
                  <a:pt x="10175751" y="1063581"/>
                  <a:pt x="10222523" y="1055077"/>
                </a:cubicBezTo>
                <a:cubicBezTo>
                  <a:pt x="10261731" y="1047948"/>
                  <a:pt x="10300053" y="1035083"/>
                  <a:pt x="10339754" y="1031631"/>
                </a:cubicBezTo>
                <a:cubicBezTo>
                  <a:pt x="10480118" y="1019425"/>
                  <a:pt x="10621108" y="1016000"/>
                  <a:pt x="10761785" y="1008184"/>
                </a:cubicBezTo>
                <a:cubicBezTo>
                  <a:pt x="10824308" y="1016000"/>
                  <a:pt x="10887077" y="1022050"/>
                  <a:pt x="10949354" y="1031631"/>
                </a:cubicBezTo>
                <a:cubicBezTo>
                  <a:pt x="10988741" y="1037691"/>
                  <a:pt x="11027377" y="1047948"/>
                  <a:pt x="11066585" y="1055077"/>
                </a:cubicBezTo>
                <a:cubicBezTo>
                  <a:pt x="11113357" y="1063581"/>
                  <a:pt x="11160276" y="1071294"/>
                  <a:pt x="11207262" y="1078523"/>
                </a:cubicBezTo>
                <a:cubicBezTo>
                  <a:pt x="11261882" y="1086926"/>
                  <a:pt x="11317013" y="1092083"/>
                  <a:pt x="11371385" y="1101969"/>
                </a:cubicBezTo>
                <a:cubicBezTo>
                  <a:pt x="11452965" y="1116802"/>
                  <a:pt x="11496477" y="1141701"/>
                  <a:pt x="11582400" y="1148861"/>
                </a:cubicBezTo>
                <a:cubicBezTo>
                  <a:pt x="11699587" y="1158627"/>
                  <a:pt x="11852874" y="1166169"/>
                  <a:pt x="12020690" y="1172056"/>
                </a:cubicBezTo>
                <a:lnTo>
                  <a:pt x="12192000" y="1177106"/>
                </a:lnTo>
                <a:lnTo>
                  <a:pt x="12192000" y="4302370"/>
                </a:lnTo>
                <a:lnTo>
                  <a:pt x="0" y="4302370"/>
                </a:lnTo>
                <a:lnTo>
                  <a:pt x="0" y="0"/>
                </a:lnTo>
                <a:close/>
              </a:path>
            </a:pathLst>
          </a:custGeom>
        </p:spPr>
      </p:pic>
      <p:pic>
        <p:nvPicPr>
          <p:cNvPr id="21" name="图片 20">
            <a:extLst>
              <a:ext uri="{FF2B5EF4-FFF2-40B4-BE49-F238E27FC236}">
                <a16:creationId xmlns:a16="http://schemas.microsoft.com/office/drawing/2014/main" id="{3401C7DD-CA66-48EC-978A-C6BE910783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8172" y="488800"/>
            <a:ext cx="2943828" cy="888849"/>
          </a:xfrm>
          <a:prstGeom prst="rect">
            <a:avLst/>
          </a:prstGeom>
        </p:spPr>
      </p:pic>
      <p:pic>
        <p:nvPicPr>
          <p:cNvPr id="23" name="图片 22">
            <a:extLst>
              <a:ext uri="{FF2B5EF4-FFF2-40B4-BE49-F238E27FC236}">
                <a16:creationId xmlns:a16="http://schemas.microsoft.com/office/drawing/2014/main" id="{EB2C40E4-1667-4AF2-89D1-522486400F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643468" y="381817"/>
            <a:ext cx="1115304" cy="1133293"/>
          </a:xfrm>
          <a:prstGeom prst="rect">
            <a:avLst/>
          </a:prstGeom>
        </p:spPr>
      </p:pic>
      <p:pic>
        <p:nvPicPr>
          <p:cNvPr id="25" name="图片 24">
            <a:extLst>
              <a:ext uri="{FF2B5EF4-FFF2-40B4-BE49-F238E27FC236}">
                <a16:creationId xmlns:a16="http://schemas.microsoft.com/office/drawing/2014/main" id="{3C7C29DD-FD24-4533-B1EA-6B049613BA3E}"/>
              </a:ext>
            </a:extLst>
          </p:cNvPr>
          <p:cNvPicPr>
            <a:picLocks noChangeAspect="1"/>
          </p:cNvPicPr>
          <p:nvPr/>
        </p:nvPicPr>
        <p:blipFill rotWithShape="1">
          <a:blip r:embed="rId5">
            <a:extLst>
              <a:ext uri="{28A0092B-C50C-407E-A947-70E740481C1C}">
                <a14:useLocalDpi xmlns:a14="http://schemas.microsoft.com/office/drawing/2010/main" val="0"/>
              </a:ext>
            </a:extLst>
          </a:blip>
          <a:srcRect l="38019" r="38875"/>
          <a:stretch/>
        </p:blipFill>
        <p:spPr>
          <a:xfrm>
            <a:off x="0" y="3634492"/>
            <a:ext cx="2880360" cy="3223509"/>
          </a:xfrm>
          <a:prstGeom prst="rect">
            <a:avLst/>
          </a:prstGeom>
        </p:spPr>
      </p:pic>
      <p:pic>
        <p:nvPicPr>
          <p:cNvPr id="29" name="图片 28">
            <a:extLst>
              <a:ext uri="{FF2B5EF4-FFF2-40B4-BE49-F238E27FC236}">
                <a16:creationId xmlns:a16="http://schemas.microsoft.com/office/drawing/2014/main" id="{9640B773-D76A-49E1-AFD4-24FFF348E7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74207" y="4289812"/>
            <a:ext cx="992797" cy="1366837"/>
          </a:xfrm>
          <a:prstGeom prst="rect">
            <a:avLst/>
          </a:prstGeom>
        </p:spPr>
      </p:pic>
      <p:sp>
        <p:nvSpPr>
          <p:cNvPr id="11" name="文本框 10">
            <a:extLst>
              <a:ext uri="{FF2B5EF4-FFF2-40B4-BE49-F238E27FC236}">
                <a16:creationId xmlns:a16="http://schemas.microsoft.com/office/drawing/2014/main" id="{74DEDFDF-2F66-47C5-BE0F-45FD85046D2D}"/>
              </a:ext>
            </a:extLst>
          </p:cNvPr>
          <p:cNvSpPr txBox="1"/>
          <p:nvPr/>
        </p:nvSpPr>
        <p:spPr>
          <a:xfrm>
            <a:off x="5245259" y="2455005"/>
            <a:ext cx="861774" cy="2436049"/>
          </a:xfrm>
          <a:prstGeom prst="rect">
            <a:avLst/>
          </a:prstGeom>
          <a:noFill/>
        </p:spPr>
        <p:txBody>
          <a:bodyPr vert="eaVert" wrap="square" rtlCol="0">
            <a:spAutoFit/>
          </a:bodyPr>
          <a:lstStyle/>
          <a:p>
            <a:r>
              <a:rPr lang="zh-CN" altLang="en-US" sz="4400" dirty="0">
                <a:solidFill>
                  <a:schemeClr val="bg1"/>
                </a:solidFill>
                <a:latin typeface="方正启体简体" panose="03000509000000000000" pitchFamily="65" charset="-122"/>
                <a:ea typeface="方正启体简体" panose="03000509000000000000" pitchFamily="65" charset="-122"/>
              </a:rPr>
              <a:t>添加标题</a:t>
            </a:r>
          </a:p>
        </p:txBody>
      </p:sp>
      <p:sp>
        <p:nvSpPr>
          <p:cNvPr id="12" name="矩形 11">
            <a:extLst>
              <a:ext uri="{FF2B5EF4-FFF2-40B4-BE49-F238E27FC236}">
                <a16:creationId xmlns:a16="http://schemas.microsoft.com/office/drawing/2014/main" id="{229D7FAB-79C0-4D7A-BDF8-0D2119B69F16}"/>
              </a:ext>
            </a:extLst>
          </p:cNvPr>
          <p:cNvSpPr/>
          <p:nvPr/>
        </p:nvSpPr>
        <p:spPr>
          <a:xfrm>
            <a:off x="6330926" y="2794805"/>
            <a:ext cx="507831" cy="2608903"/>
          </a:xfrm>
          <a:prstGeom prst="rect">
            <a:avLst/>
          </a:prstGeom>
          <a:noFill/>
        </p:spPr>
        <p:txBody>
          <a:bodyPr vert="eaVert" wrap="square">
            <a:spAutoFit/>
          </a:bodyPr>
          <a:lstStyle/>
          <a:p>
            <a:pPr>
              <a:lnSpc>
                <a:spcPct val="150000"/>
              </a:lnSpc>
            </a:pPr>
            <a:r>
              <a:rPr lang="en-US" altLang="zh-CN" sz="7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 company is an association or collection of individuals, whether natural persons, legal persons</a:t>
            </a:r>
            <a:endParaRPr lang="zh-CN" altLang="en-US" sz="700" dirty="0">
              <a:solidFill>
                <a:schemeClr val="bg1"/>
              </a:solidFill>
              <a:latin typeface="华文细黑" panose="02010600040101010101" pitchFamily="2" charset="-122"/>
              <a:ea typeface="华文细黑" panose="02010600040101010101" pitchFamily="2" charset="-122"/>
              <a:cs typeface="+mn-lt"/>
              <a:sym typeface="Arial" panose="020B0604020202020204" pitchFamily="34" charset="0"/>
            </a:endParaRPr>
          </a:p>
        </p:txBody>
      </p:sp>
      <p:sp>
        <p:nvSpPr>
          <p:cNvPr id="13" name="矩形 12">
            <a:extLst>
              <a:ext uri="{FF2B5EF4-FFF2-40B4-BE49-F238E27FC236}">
                <a16:creationId xmlns:a16="http://schemas.microsoft.com/office/drawing/2014/main" id="{CEED6B91-41CC-4318-B633-CE081BDBD963}"/>
              </a:ext>
            </a:extLst>
          </p:cNvPr>
          <p:cNvSpPr/>
          <p:nvPr/>
        </p:nvSpPr>
        <p:spPr>
          <a:xfrm>
            <a:off x="6064496" y="2794805"/>
            <a:ext cx="404726" cy="1614636"/>
          </a:xfrm>
          <a:prstGeom prst="rect">
            <a:avLst/>
          </a:prstGeom>
          <a:noFill/>
        </p:spPr>
        <p:txBody>
          <a:bodyPr vert="eaVert" wrap="square">
            <a:spAutoFit/>
          </a:bodyPr>
          <a:lstStyle/>
          <a:p>
            <a:pPr algn="dist">
              <a:lnSpc>
                <a:spcPct val="130000"/>
              </a:lnSpc>
            </a:pPr>
            <a:r>
              <a:rPr lang="zh-CN" altLang="en-US" sz="1100" dirty="0">
                <a:solidFill>
                  <a:schemeClr val="bg1"/>
                </a:solidFill>
                <a:latin typeface="幼圆" panose="02010509060101010101" pitchFamily="49" charset="-122"/>
                <a:ea typeface="幼圆" panose="02010509060101010101" pitchFamily="49" charset="-122"/>
                <a:cs typeface="+mn-lt"/>
                <a:sym typeface="Arial" panose="020B0604020202020204" pitchFamily="34" charset="0"/>
              </a:rPr>
              <a:t>清新文艺通用模板</a:t>
            </a:r>
          </a:p>
        </p:txBody>
      </p:sp>
      <p:sp>
        <p:nvSpPr>
          <p:cNvPr id="14" name="文本框 13">
            <a:extLst>
              <a:ext uri="{FF2B5EF4-FFF2-40B4-BE49-F238E27FC236}">
                <a16:creationId xmlns:a16="http://schemas.microsoft.com/office/drawing/2014/main" id="{178751FB-9BE1-4333-8BDF-6C5BEDB87A8C}"/>
              </a:ext>
            </a:extLst>
          </p:cNvPr>
          <p:cNvSpPr txBox="1"/>
          <p:nvPr/>
        </p:nvSpPr>
        <p:spPr>
          <a:xfrm>
            <a:off x="5996112" y="1407159"/>
            <a:ext cx="861774" cy="1311890"/>
          </a:xfrm>
          <a:prstGeom prst="rect">
            <a:avLst/>
          </a:prstGeom>
          <a:noFill/>
        </p:spPr>
        <p:txBody>
          <a:bodyPr vert="eaVert" wrap="square" rtlCol="0">
            <a:spAutoFit/>
          </a:bodyPr>
          <a:lstStyle/>
          <a:p>
            <a:r>
              <a:rPr lang="zh-CN" altLang="en-US" sz="4400" dirty="0">
                <a:solidFill>
                  <a:schemeClr val="bg1"/>
                </a:solidFill>
                <a:latin typeface="方正启体简体" panose="03000509000000000000" pitchFamily="65" charset="-122"/>
                <a:ea typeface="方正启体简体" panose="03000509000000000000" pitchFamily="65" charset="-122"/>
              </a:rPr>
              <a:t>此处</a:t>
            </a:r>
          </a:p>
        </p:txBody>
      </p:sp>
    </p:spTree>
    <p:extLst>
      <p:ext uri="{BB962C8B-B14F-4D97-AF65-F5344CB8AC3E}">
        <p14:creationId xmlns:p14="http://schemas.microsoft.com/office/powerpoint/2010/main" val="1308606186"/>
      </p:ext>
    </p:extLst>
  </p:cSld>
  <p:clrMapOvr>
    <a:masterClrMapping/>
  </p:clrMapOvr>
</p:sld>
</file>

<file path=ppt/theme/theme1.xml><?xml version="1.0" encoding="utf-8"?>
<a:theme xmlns:a="http://schemas.openxmlformats.org/drawingml/2006/main" name="Office 主题​​">
  <a:themeElements>
    <a:clrScheme name="自定义 678">
      <a:dk1>
        <a:sysClr val="windowText" lastClr="000000"/>
      </a:dk1>
      <a:lt1>
        <a:sysClr val="window" lastClr="FFFFFF"/>
      </a:lt1>
      <a:dk2>
        <a:srgbClr val="44546A"/>
      </a:dk2>
      <a:lt2>
        <a:srgbClr val="E7E6E6"/>
      </a:lt2>
      <a:accent1>
        <a:srgbClr val="29B2D7"/>
      </a:accent1>
      <a:accent2>
        <a:srgbClr val="4EBFDE"/>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1007</Words>
  <Application>Microsoft Office PowerPoint</Application>
  <PresentationFormat>宽屏</PresentationFormat>
  <Paragraphs>126</Paragraphs>
  <Slides>16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Gill Sans</vt:lpstr>
      <vt:lpstr>等线</vt:lpstr>
      <vt:lpstr>等线 Light</vt:lpstr>
      <vt:lpstr>方正启体简体</vt:lpstr>
      <vt:lpstr>华文细黑</vt:lpstr>
      <vt:lpstr>微软雅黑</vt:lpstr>
      <vt:lpstr>幼圆</vt:lpstr>
      <vt:lpstr>Arial</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稻壳儿演示武汉组</dc:creator>
  <cp:lastModifiedBy>Windows 用户</cp:lastModifiedBy>
  <cp:revision>20</cp:revision>
  <dcterms:created xsi:type="dcterms:W3CDTF">2019-03-18T05:24:18Z</dcterms:created>
  <dcterms:modified xsi:type="dcterms:W3CDTF">2020-10-22T06:45:20Z</dcterms:modified>
</cp:coreProperties>
</file>

<file path=docProps/thumbnail.jpeg>
</file>